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355" r:id="rId4"/>
    <p:sldId id="356" r:id="rId5"/>
    <p:sldId id="357" r:id="rId6"/>
    <p:sldId id="358" r:id="rId7"/>
    <p:sldId id="270" r:id="rId8"/>
    <p:sldId id="368" r:id="rId9"/>
    <p:sldId id="359" r:id="rId10"/>
    <p:sldId id="361" r:id="rId11"/>
    <p:sldId id="360" r:id="rId12"/>
    <p:sldId id="371" r:id="rId13"/>
    <p:sldId id="363" r:id="rId14"/>
    <p:sldId id="362" r:id="rId15"/>
    <p:sldId id="364" r:id="rId16"/>
    <p:sldId id="365" r:id="rId17"/>
    <p:sldId id="366" r:id="rId18"/>
    <p:sldId id="369" r:id="rId19"/>
    <p:sldId id="370" r:id="rId20"/>
    <p:sldId id="353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CEBC2-89B4-4853-BC05-5DE4DEBA5F71}" v="11" dt="2024-10-24T14:53:05.414"/>
    <p1510:client id="{1FF0D5A9-1325-4AD6-94C4-A50D9A410EAD}" v="88" dt="2024-10-24T12:09:48.152"/>
    <p1510:client id="{94F9FF13-2B8C-4F44-8C23-9302B1CB1E31}" v="1" dt="2024-10-25T09:53:4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Alrø Sørensen" userId="948c83f6-1302-4161-ac97-ebfbe252d188" providerId="ADAL" clId="{188CEBC2-89B4-4853-BC05-5DE4DEBA5F71}"/>
    <pc:docChg chg="undo custSel addSld delSld modSld sldOrd">
      <pc:chgData name="Jane Alrø Sørensen" userId="948c83f6-1302-4161-ac97-ebfbe252d188" providerId="ADAL" clId="{188CEBC2-89B4-4853-BC05-5DE4DEBA5F71}" dt="2024-10-24T15:02:12.064" v="2297" actId="20577"/>
      <pc:docMkLst>
        <pc:docMk/>
      </pc:docMkLst>
      <pc:sldChg chg="modSp del mod">
        <pc:chgData name="Jane Alrø Sørensen" userId="948c83f6-1302-4161-ac97-ebfbe252d188" providerId="ADAL" clId="{188CEBC2-89B4-4853-BC05-5DE4DEBA5F71}" dt="2024-10-23T18:59:01.113" v="427" actId="47"/>
        <pc:sldMkLst>
          <pc:docMk/>
          <pc:sldMk cId="89518622" sldId="261"/>
        </pc:sldMkLst>
        <pc:spChg chg="mod">
          <ac:chgData name="Jane Alrø Sørensen" userId="948c83f6-1302-4161-ac97-ebfbe252d188" providerId="ADAL" clId="{188CEBC2-89B4-4853-BC05-5DE4DEBA5F71}" dt="2024-10-23T18:58:49.245" v="425" actId="21"/>
          <ac:spMkLst>
            <pc:docMk/>
            <pc:sldMk cId="89518622" sldId="261"/>
            <ac:spMk id="3" creationId="{72E3FE0F-3A18-0CE9-BC55-0AC9EDBFE065}"/>
          </ac:spMkLst>
        </pc:spChg>
      </pc:sldChg>
      <pc:sldChg chg="del">
        <pc:chgData name="Jane Alrø Sørensen" userId="948c83f6-1302-4161-ac97-ebfbe252d188" providerId="ADAL" clId="{188CEBC2-89B4-4853-BC05-5DE4DEBA5F71}" dt="2024-10-23T18:55:05.700" v="303" actId="47"/>
        <pc:sldMkLst>
          <pc:docMk/>
          <pc:sldMk cId="485320124" sldId="262"/>
        </pc:sldMkLst>
      </pc:sldChg>
      <pc:sldChg chg="del">
        <pc:chgData name="Jane Alrø Sørensen" userId="948c83f6-1302-4161-ac97-ebfbe252d188" providerId="ADAL" clId="{188CEBC2-89B4-4853-BC05-5DE4DEBA5F71}" dt="2024-10-23T18:56:04.258" v="373" actId="47"/>
        <pc:sldMkLst>
          <pc:docMk/>
          <pc:sldMk cId="2880731910" sldId="263"/>
        </pc:sldMkLst>
      </pc:sldChg>
      <pc:sldChg chg="del">
        <pc:chgData name="Jane Alrø Sørensen" userId="948c83f6-1302-4161-ac97-ebfbe252d188" providerId="ADAL" clId="{188CEBC2-89B4-4853-BC05-5DE4DEBA5F71}" dt="2024-10-23T18:55:29.562" v="323" actId="47"/>
        <pc:sldMkLst>
          <pc:docMk/>
          <pc:sldMk cId="959681838" sldId="264"/>
        </pc:sldMkLst>
      </pc:sldChg>
      <pc:sldChg chg="modSp del mod">
        <pc:chgData name="Jane Alrø Sørensen" userId="948c83f6-1302-4161-ac97-ebfbe252d188" providerId="ADAL" clId="{188CEBC2-89B4-4853-BC05-5DE4DEBA5F71}" dt="2024-10-23T18:56:55.116" v="394" actId="47"/>
        <pc:sldMkLst>
          <pc:docMk/>
          <pc:sldMk cId="3998220428" sldId="265"/>
        </pc:sldMkLst>
        <pc:spChg chg="mod">
          <ac:chgData name="Jane Alrø Sørensen" userId="948c83f6-1302-4161-ac97-ebfbe252d188" providerId="ADAL" clId="{188CEBC2-89B4-4853-BC05-5DE4DEBA5F71}" dt="2024-10-23T18:56:50.124" v="393" actId="21"/>
          <ac:spMkLst>
            <pc:docMk/>
            <pc:sldMk cId="3998220428" sldId="265"/>
            <ac:spMk id="3" creationId="{D0499D08-6FDA-64AD-0C7B-D61E22BD5858}"/>
          </ac:spMkLst>
        </pc:spChg>
      </pc:sldChg>
      <pc:sldChg chg="modSp del mod">
        <pc:chgData name="Jane Alrø Sørensen" userId="948c83f6-1302-4161-ac97-ebfbe252d188" providerId="ADAL" clId="{188CEBC2-89B4-4853-BC05-5DE4DEBA5F71}" dt="2024-10-23T18:57:47.510" v="419" actId="47"/>
        <pc:sldMkLst>
          <pc:docMk/>
          <pc:sldMk cId="1484412906" sldId="266"/>
        </pc:sldMkLst>
        <pc:spChg chg="mod">
          <ac:chgData name="Jane Alrø Sørensen" userId="948c83f6-1302-4161-ac97-ebfbe252d188" providerId="ADAL" clId="{188CEBC2-89B4-4853-BC05-5DE4DEBA5F71}" dt="2024-10-23T18:57:28.162" v="417" actId="21"/>
          <ac:spMkLst>
            <pc:docMk/>
            <pc:sldMk cId="1484412906" sldId="266"/>
            <ac:spMk id="3" creationId="{AE5E1C38-B66B-FC2E-C5A1-E1E2AFC5F45F}"/>
          </ac:spMkLst>
        </pc:spChg>
      </pc:sldChg>
      <pc:sldChg chg="modSp del mod">
        <pc:chgData name="Jane Alrø Sørensen" userId="948c83f6-1302-4161-ac97-ebfbe252d188" providerId="ADAL" clId="{188CEBC2-89B4-4853-BC05-5DE4DEBA5F71}" dt="2024-10-23T19:05:57.650" v="436" actId="47"/>
        <pc:sldMkLst>
          <pc:docMk/>
          <pc:sldMk cId="1522362912" sldId="267"/>
        </pc:sldMkLst>
        <pc:spChg chg="mod">
          <ac:chgData name="Jane Alrø Sørensen" userId="948c83f6-1302-4161-ac97-ebfbe252d188" providerId="ADAL" clId="{188CEBC2-89B4-4853-BC05-5DE4DEBA5F71}" dt="2024-10-23T19:05:06.887" v="428" actId="21"/>
          <ac:spMkLst>
            <pc:docMk/>
            <pc:sldMk cId="1522362912" sldId="267"/>
            <ac:spMk id="2" creationId="{5714E37A-AB3C-80A8-0997-374C21FAB800}"/>
          </ac:spMkLst>
        </pc:spChg>
        <pc:spChg chg="mod">
          <ac:chgData name="Jane Alrø Sørensen" userId="948c83f6-1302-4161-ac97-ebfbe252d188" providerId="ADAL" clId="{188CEBC2-89B4-4853-BC05-5DE4DEBA5F71}" dt="2024-10-23T19:05:38.556" v="433" actId="21"/>
          <ac:spMkLst>
            <pc:docMk/>
            <pc:sldMk cId="1522362912" sldId="267"/>
            <ac:spMk id="3" creationId="{1B474FF7-FE5B-2ADA-BC75-60FC422FADAD}"/>
          </ac:spMkLst>
        </pc:spChg>
      </pc:sldChg>
      <pc:sldChg chg="modSp mod">
        <pc:chgData name="Jane Alrø Sørensen" userId="948c83f6-1302-4161-ac97-ebfbe252d188" providerId="ADAL" clId="{188CEBC2-89B4-4853-BC05-5DE4DEBA5F71}" dt="2024-10-23T19:06:58.611" v="444" actId="2711"/>
        <pc:sldMkLst>
          <pc:docMk/>
          <pc:sldMk cId="2288750288" sldId="268"/>
        </pc:sldMkLst>
        <pc:spChg chg="mod">
          <ac:chgData name="Jane Alrø Sørensen" userId="948c83f6-1302-4161-ac97-ebfbe252d188" providerId="ADAL" clId="{188CEBC2-89B4-4853-BC05-5DE4DEBA5F71}" dt="2024-10-23T19:06:50.407" v="443" actId="2711"/>
          <ac:spMkLst>
            <pc:docMk/>
            <pc:sldMk cId="2288750288" sldId="268"/>
            <ac:spMk id="2" creationId="{15B65D2C-E527-76FF-6E5F-945E040556F3}"/>
          </ac:spMkLst>
        </pc:spChg>
        <pc:spChg chg="mod">
          <ac:chgData name="Jane Alrø Sørensen" userId="948c83f6-1302-4161-ac97-ebfbe252d188" providerId="ADAL" clId="{188CEBC2-89B4-4853-BC05-5DE4DEBA5F71}" dt="2024-10-23T19:06:58.611" v="444" actId="2711"/>
          <ac:spMkLst>
            <pc:docMk/>
            <pc:sldMk cId="2288750288" sldId="268"/>
            <ac:spMk id="3" creationId="{90313080-AB41-08B1-0CA9-2AB67544F7D3}"/>
          </ac:spMkLst>
        </pc:spChg>
      </pc:sldChg>
      <pc:sldChg chg="modSp del mod">
        <pc:chgData name="Jane Alrø Sørensen" userId="948c83f6-1302-4161-ac97-ebfbe252d188" providerId="ADAL" clId="{188CEBC2-89B4-4853-BC05-5DE4DEBA5F71}" dt="2024-10-23T19:06:39.298" v="442" actId="47"/>
        <pc:sldMkLst>
          <pc:docMk/>
          <pc:sldMk cId="1616820975" sldId="269"/>
        </pc:sldMkLst>
        <pc:spChg chg="mod">
          <ac:chgData name="Jane Alrø Sørensen" userId="948c83f6-1302-4161-ac97-ebfbe252d188" providerId="ADAL" clId="{188CEBC2-89B4-4853-BC05-5DE4DEBA5F71}" dt="2024-10-23T19:06:10.129" v="437" actId="21"/>
          <ac:spMkLst>
            <pc:docMk/>
            <pc:sldMk cId="1616820975" sldId="269"/>
            <ac:spMk id="2" creationId="{9792B2CA-C878-C64A-F9BD-B45A8667D8F6}"/>
          </ac:spMkLst>
        </pc:spChg>
        <pc:spChg chg="mod">
          <ac:chgData name="Jane Alrø Sørensen" userId="948c83f6-1302-4161-ac97-ebfbe252d188" providerId="ADAL" clId="{188CEBC2-89B4-4853-BC05-5DE4DEBA5F71}" dt="2024-10-23T19:06:29.788" v="440" actId="21"/>
          <ac:spMkLst>
            <pc:docMk/>
            <pc:sldMk cId="1616820975" sldId="269"/>
            <ac:spMk id="3" creationId="{E93023AD-070E-4AFF-D69D-D39674F11F86}"/>
          </ac:spMkLst>
        </pc:spChg>
      </pc:sldChg>
      <pc:sldChg chg="addSp modSp mod">
        <pc:chgData name="Jane Alrø Sørensen" userId="948c83f6-1302-4161-ac97-ebfbe252d188" providerId="ADAL" clId="{188CEBC2-89B4-4853-BC05-5DE4DEBA5F71}" dt="2024-10-23T18:44:57.472" v="140" actId="2711"/>
        <pc:sldMkLst>
          <pc:docMk/>
          <pc:sldMk cId="528323184" sldId="355"/>
        </pc:sldMkLst>
        <pc:spChg chg="add mod">
          <ac:chgData name="Jane Alrø Sørensen" userId="948c83f6-1302-4161-ac97-ebfbe252d188" providerId="ADAL" clId="{188CEBC2-89B4-4853-BC05-5DE4DEBA5F71}" dt="2024-10-23T18:44:57.472" v="140" actId="2711"/>
          <ac:spMkLst>
            <pc:docMk/>
            <pc:sldMk cId="528323184" sldId="355"/>
            <ac:spMk id="2" creationId="{00B18974-187B-23B8-1C95-DCF6CC52AB68}"/>
          </ac:spMkLst>
        </pc:spChg>
        <pc:spChg chg="mod">
          <ac:chgData name="Jane Alrø Sørensen" userId="948c83f6-1302-4161-ac97-ebfbe252d188" providerId="ADAL" clId="{188CEBC2-89B4-4853-BC05-5DE4DEBA5F71}" dt="2024-10-23T18:42:23.127" v="2" actId="20577"/>
          <ac:spMkLst>
            <pc:docMk/>
            <pc:sldMk cId="528323184" sldId="355"/>
            <ac:spMk id="8" creationId="{4244806A-B1EE-D096-27F0-C0C46D390538}"/>
          </ac:spMkLst>
        </pc:spChg>
      </pc:sldChg>
      <pc:sldChg chg="addSp delSp modSp add mod modClrScheme chgLayout">
        <pc:chgData name="Jane Alrø Sørensen" userId="948c83f6-1302-4161-ac97-ebfbe252d188" providerId="ADAL" clId="{188CEBC2-89B4-4853-BC05-5DE4DEBA5F71}" dt="2024-10-23T19:16:26.994" v="465" actId="20577"/>
        <pc:sldMkLst>
          <pc:docMk/>
          <pc:sldMk cId="1540613517" sldId="359"/>
        </pc:sldMkLst>
        <pc:spChg chg="del">
          <ac:chgData name="Jane Alrø Sørensen" userId="948c83f6-1302-4161-ac97-ebfbe252d188" providerId="ADAL" clId="{188CEBC2-89B4-4853-BC05-5DE4DEBA5F71}" dt="2024-10-23T18:53:36.841" v="281" actId="478"/>
          <ac:spMkLst>
            <pc:docMk/>
            <pc:sldMk cId="1540613517" sldId="359"/>
            <ac:spMk id="2" creationId="{87AB133B-F0EF-67D7-F7F7-9CAD7EB52898}"/>
          </ac:spMkLst>
        </pc:spChg>
        <pc:spChg chg="add mod ord">
          <ac:chgData name="Jane Alrø Sørensen" userId="948c83f6-1302-4161-ac97-ebfbe252d188" providerId="ADAL" clId="{188CEBC2-89B4-4853-BC05-5DE4DEBA5F71}" dt="2024-10-23T19:16:26.994" v="465" actId="20577"/>
          <ac:spMkLst>
            <pc:docMk/>
            <pc:sldMk cId="1540613517" sldId="359"/>
            <ac:spMk id="3" creationId="{02B96B03-4A5D-5741-3A49-3A24FA9384BA}"/>
          </ac:spMkLst>
        </pc:spChg>
        <pc:spChg chg="add mod ord">
          <ac:chgData name="Jane Alrø Sørensen" userId="948c83f6-1302-4161-ac97-ebfbe252d188" providerId="ADAL" clId="{188CEBC2-89B4-4853-BC05-5DE4DEBA5F71}" dt="2024-10-23T18:52:21.394" v="146" actId="700"/>
          <ac:spMkLst>
            <pc:docMk/>
            <pc:sldMk cId="1540613517" sldId="359"/>
            <ac:spMk id="4" creationId="{C4FB908F-2BD0-7150-8FE7-57B2D25276EB}"/>
          </ac:spMkLst>
        </pc:spChg>
        <pc:spChg chg="del mod">
          <ac:chgData name="Jane Alrø Sørensen" userId="948c83f6-1302-4161-ac97-ebfbe252d188" providerId="ADAL" clId="{188CEBC2-89B4-4853-BC05-5DE4DEBA5F71}" dt="2024-10-23T18:54:19.578" v="282" actId="478"/>
          <ac:spMkLst>
            <pc:docMk/>
            <pc:sldMk cId="1540613517" sldId="359"/>
            <ac:spMk id="63" creationId="{D90E6C6A-78BD-36B7-8E17-B8F9E796D532}"/>
          </ac:spMkLst>
        </pc:spChg>
        <pc:cxnChg chg="del">
          <ac:chgData name="Jane Alrø Sørensen" userId="948c83f6-1302-4161-ac97-ebfbe252d188" providerId="ADAL" clId="{188CEBC2-89B4-4853-BC05-5DE4DEBA5F71}" dt="2024-10-23T18:54:23.706" v="283" actId="478"/>
          <ac:cxnSpMkLst>
            <pc:docMk/>
            <pc:sldMk cId="1540613517" sldId="359"/>
            <ac:cxnSpMk id="8" creationId="{644C8CB6-6E44-7AF4-A5F8-29B6E1AD73ED}"/>
          </ac:cxnSpMkLst>
        </pc:cxnChg>
      </pc:sldChg>
      <pc:sldChg chg="addSp delSp modSp add mod">
        <pc:chgData name="Jane Alrø Sørensen" userId="948c83f6-1302-4161-ac97-ebfbe252d188" providerId="ADAL" clId="{188CEBC2-89B4-4853-BC05-5DE4DEBA5F71}" dt="2024-10-24T13:48:00.490" v="835" actId="20577"/>
        <pc:sldMkLst>
          <pc:docMk/>
          <pc:sldMk cId="1430158826" sldId="360"/>
        </pc:sldMkLst>
        <pc:spChg chg="add del mod">
          <ac:chgData name="Jane Alrø Sørensen" userId="948c83f6-1302-4161-ac97-ebfbe252d188" providerId="ADAL" clId="{188CEBC2-89B4-4853-BC05-5DE4DEBA5F71}" dt="2024-10-24T13:48:00.490" v="835" actId="20577"/>
          <ac:spMkLst>
            <pc:docMk/>
            <pc:sldMk cId="1430158826" sldId="360"/>
            <ac:spMk id="2" creationId="{0D871C4E-51CE-2F0F-B598-175596FA5833}"/>
          </ac:spMkLst>
        </pc:spChg>
        <pc:spChg chg="mod">
          <ac:chgData name="Jane Alrø Sørensen" userId="948c83f6-1302-4161-ac97-ebfbe252d188" providerId="ADAL" clId="{188CEBC2-89B4-4853-BC05-5DE4DEBA5F71}" dt="2024-10-24T13:42:09.832" v="493" actId="20577"/>
          <ac:spMkLst>
            <pc:docMk/>
            <pc:sldMk cId="1430158826" sldId="360"/>
            <ac:spMk id="63" creationId="{80FB1103-FC37-6DAB-5F08-E3C5E7BA6918}"/>
          </ac:spMkLst>
        </pc:spChg>
      </pc:sldChg>
      <pc:sldChg chg="modSp add mod ord">
        <pc:chgData name="Jane Alrø Sørensen" userId="948c83f6-1302-4161-ac97-ebfbe252d188" providerId="ADAL" clId="{188CEBC2-89B4-4853-BC05-5DE4DEBA5F71}" dt="2024-10-24T14:51:50.342" v="2011" actId="20577"/>
        <pc:sldMkLst>
          <pc:docMk/>
          <pc:sldMk cId="1705626781" sldId="361"/>
        </pc:sldMkLst>
        <pc:spChg chg="mod">
          <ac:chgData name="Jane Alrø Sørensen" userId="948c83f6-1302-4161-ac97-ebfbe252d188" providerId="ADAL" clId="{188CEBC2-89B4-4853-BC05-5DE4DEBA5F71}" dt="2024-10-24T14:51:50.342" v="2011" actId="20577"/>
          <ac:spMkLst>
            <pc:docMk/>
            <pc:sldMk cId="1705626781" sldId="361"/>
            <ac:spMk id="2" creationId="{17FC6D45-823F-ABD9-CB49-FA53116DB0AD}"/>
          </ac:spMkLst>
        </pc:spChg>
        <pc:spChg chg="mod">
          <ac:chgData name="Jane Alrø Sørensen" userId="948c83f6-1302-4161-ac97-ebfbe252d188" providerId="ADAL" clId="{188CEBC2-89B4-4853-BC05-5DE4DEBA5F71}" dt="2024-10-23T18:55:44.643" v="347" actId="20577"/>
          <ac:spMkLst>
            <pc:docMk/>
            <pc:sldMk cId="1705626781" sldId="361"/>
            <ac:spMk id="63" creationId="{A5F025C5-0E5D-B433-2CF5-678BBF60B4BE}"/>
          </ac:spMkLst>
        </pc:spChg>
      </pc:sldChg>
      <pc:sldChg chg="modSp add mod">
        <pc:chgData name="Jane Alrø Sørensen" userId="948c83f6-1302-4161-ac97-ebfbe252d188" providerId="ADAL" clId="{188CEBC2-89B4-4853-BC05-5DE4DEBA5F71}" dt="2024-10-23T18:55:59.142" v="372" actId="20577"/>
        <pc:sldMkLst>
          <pc:docMk/>
          <pc:sldMk cId="4000885983" sldId="362"/>
        </pc:sldMkLst>
        <pc:spChg chg="mod">
          <ac:chgData name="Jane Alrø Sørensen" userId="948c83f6-1302-4161-ac97-ebfbe252d188" providerId="ADAL" clId="{188CEBC2-89B4-4853-BC05-5DE4DEBA5F71}" dt="2024-10-23T18:55:59.142" v="372" actId="20577"/>
          <ac:spMkLst>
            <pc:docMk/>
            <pc:sldMk cId="4000885983" sldId="362"/>
            <ac:spMk id="63" creationId="{CCEE17F6-4DC9-2A94-3566-0B67DBB6D15E}"/>
          </ac:spMkLst>
        </pc:spChg>
      </pc:sldChg>
      <pc:sldChg chg="modSp add mod">
        <pc:chgData name="Jane Alrø Sørensen" userId="948c83f6-1302-4161-ac97-ebfbe252d188" providerId="ADAL" clId="{188CEBC2-89B4-4853-BC05-5DE4DEBA5F71}" dt="2024-10-24T14:34:03.940" v="1372" actId="20577"/>
        <pc:sldMkLst>
          <pc:docMk/>
          <pc:sldMk cId="1687312815" sldId="363"/>
        </pc:sldMkLst>
        <pc:spChg chg="mod">
          <ac:chgData name="Jane Alrø Sørensen" userId="948c83f6-1302-4161-ac97-ebfbe252d188" providerId="ADAL" clId="{188CEBC2-89B4-4853-BC05-5DE4DEBA5F71}" dt="2024-10-24T14:34:03.940" v="1372" actId="20577"/>
          <ac:spMkLst>
            <pc:docMk/>
            <pc:sldMk cId="1687312815" sldId="363"/>
            <ac:spMk id="2" creationId="{D806B3F5-F419-D352-E4A7-3EBF65A65780}"/>
          </ac:spMkLst>
        </pc:spChg>
        <pc:spChg chg="mod">
          <ac:chgData name="Jane Alrø Sørensen" userId="948c83f6-1302-4161-ac97-ebfbe252d188" providerId="ADAL" clId="{188CEBC2-89B4-4853-BC05-5DE4DEBA5F71}" dt="2024-10-24T13:49:42.213" v="863" actId="20577"/>
          <ac:spMkLst>
            <pc:docMk/>
            <pc:sldMk cId="1687312815" sldId="363"/>
            <ac:spMk id="63" creationId="{2198B22F-757D-E139-9A5C-74257DAC7C60}"/>
          </ac:spMkLst>
        </pc:spChg>
      </pc:sldChg>
      <pc:sldChg chg="modSp add mod">
        <pc:chgData name="Jane Alrø Sørensen" userId="948c83f6-1302-4161-ac97-ebfbe252d188" providerId="ADAL" clId="{188CEBC2-89B4-4853-BC05-5DE4DEBA5F71}" dt="2024-10-23T18:57:37.852" v="418"/>
        <pc:sldMkLst>
          <pc:docMk/>
          <pc:sldMk cId="961679449" sldId="364"/>
        </pc:sldMkLst>
        <pc:spChg chg="mod">
          <ac:chgData name="Jane Alrø Sørensen" userId="948c83f6-1302-4161-ac97-ebfbe252d188" providerId="ADAL" clId="{188CEBC2-89B4-4853-BC05-5DE4DEBA5F71}" dt="2024-10-23T18:57:37.852" v="418"/>
          <ac:spMkLst>
            <pc:docMk/>
            <pc:sldMk cId="961679449" sldId="364"/>
            <ac:spMk id="2" creationId="{BB35743E-88FB-3032-BA6A-CF49852A359B}"/>
          </ac:spMkLst>
        </pc:spChg>
        <pc:spChg chg="mod">
          <ac:chgData name="Jane Alrø Sørensen" userId="948c83f6-1302-4161-ac97-ebfbe252d188" providerId="ADAL" clId="{188CEBC2-89B4-4853-BC05-5DE4DEBA5F71}" dt="2024-10-23T18:57:18.062" v="416" actId="20577"/>
          <ac:spMkLst>
            <pc:docMk/>
            <pc:sldMk cId="961679449" sldId="364"/>
            <ac:spMk id="63" creationId="{E95587C7-6FB3-1744-FECD-B8CD976DB395}"/>
          </ac:spMkLst>
        </pc:spChg>
      </pc:sldChg>
      <pc:sldChg chg="modSp add mod">
        <pc:chgData name="Jane Alrø Sørensen" userId="948c83f6-1302-4161-ac97-ebfbe252d188" providerId="ADAL" clId="{188CEBC2-89B4-4853-BC05-5DE4DEBA5F71}" dt="2024-10-23T18:58:57.242" v="426"/>
        <pc:sldMkLst>
          <pc:docMk/>
          <pc:sldMk cId="4082219324" sldId="365"/>
        </pc:sldMkLst>
        <pc:spChg chg="mod">
          <ac:chgData name="Jane Alrø Sørensen" userId="948c83f6-1302-4161-ac97-ebfbe252d188" providerId="ADAL" clId="{188CEBC2-89B4-4853-BC05-5DE4DEBA5F71}" dt="2024-10-23T18:58:57.242" v="426"/>
          <ac:spMkLst>
            <pc:docMk/>
            <pc:sldMk cId="4082219324" sldId="365"/>
            <ac:spMk id="2" creationId="{33FD26F7-E9E7-AAE4-1DBB-D50C09E55150}"/>
          </ac:spMkLst>
        </pc:spChg>
        <pc:spChg chg="mod">
          <ac:chgData name="Jane Alrø Sørensen" userId="948c83f6-1302-4161-ac97-ebfbe252d188" providerId="ADAL" clId="{188CEBC2-89B4-4853-BC05-5DE4DEBA5F71}" dt="2024-10-23T18:58:39.865" v="424" actId="2711"/>
          <ac:spMkLst>
            <pc:docMk/>
            <pc:sldMk cId="4082219324" sldId="365"/>
            <ac:spMk id="63" creationId="{BAABF86A-E26C-D83F-DEFC-B3F4062B56E8}"/>
          </ac:spMkLst>
        </pc:spChg>
      </pc:sldChg>
      <pc:sldChg chg="modSp add mod">
        <pc:chgData name="Jane Alrø Sørensen" userId="948c83f6-1302-4161-ac97-ebfbe252d188" providerId="ADAL" clId="{188CEBC2-89B4-4853-BC05-5DE4DEBA5F71}" dt="2024-10-23T19:05:53.187" v="435" actId="2711"/>
        <pc:sldMkLst>
          <pc:docMk/>
          <pc:sldMk cId="4096163482" sldId="366"/>
        </pc:sldMkLst>
        <pc:spChg chg="mod">
          <ac:chgData name="Jane Alrø Sørensen" userId="948c83f6-1302-4161-ac97-ebfbe252d188" providerId="ADAL" clId="{188CEBC2-89B4-4853-BC05-5DE4DEBA5F71}" dt="2024-10-23T19:05:45.431" v="434"/>
          <ac:spMkLst>
            <pc:docMk/>
            <pc:sldMk cId="4096163482" sldId="366"/>
            <ac:spMk id="2" creationId="{1DA45DAF-1638-9D84-8973-CCDBCE33C407}"/>
          </ac:spMkLst>
        </pc:spChg>
        <pc:spChg chg="mod">
          <ac:chgData name="Jane Alrø Sørensen" userId="948c83f6-1302-4161-ac97-ebfbe252d188" providerId="ADAL" clId="{188CEBC2-89B4-4853-BC05-5DE4DEBA5F71}" dt="2024-10-23T19:05:53.187" v="435" actId="2711"/>
          <ac:spMkLst>
            <pc:docMk/>
            <pc:sldMk cId="4096163482" sldId="366"/>
            <ac:spMk id="63" creationId="{AC301259-5919-407E-A278-17D845E3C60C}"/>
          </ac:spMkLst>
        </pc:spChg>
      </pc:sldChg>
      <pc:sldChg chg="modSp add mod">
        <pc:chgData name="Jane Alrø Sørensen" userId="948c83f6-1302-4161-ac97-ebfbe252d188" providerId="ADAL" clId="{188CEBC2-89B4-4853-BC05-5DE4DEBA5F71}" dt="2024-10-23T19:06:35.683" v="441"/>
        <pc:sldMkLst>
          <pc:docMk/>
          <pc:sldMk cId="2006470331" sldId="367"/>
        </pc:sldMkLst>
        <pc:spChg chg="mod">
          <ac:chgData name="Jane Alrø Sørensen" userId="948c83f6-1302-4161-ac97-ebfbe252d188" providerId="ADAL" clId="{188CEBC2-89B4-4853-BC05-5DE4DEBA5F71}" dt="2024-10-23T19:06:35.683" v="441"/>
          <ac:spMkLst>
            <pc:docMk/>
            <pc:sldMk cId="2006470331" sldId="367"/>
            <ac:spMk id="2" creationId="{7462D3BA-9970-2EC2-A1ED-53F7F855D9FD}"/>
          </ac:spMkLst>
        </pc:spChg>
        <pc:spChg chg="mod">
          <ac:chgData name="Jane Alrø Sørensen" userId="948c83f6-1302-4161-ac97-ebfbe252d188" providerId="ADAL" clId="{188CEBC2-89B4-4853-BC05-5DE4DEBA5F71}" dt="2024-10-23T19:06:23.643" v="439" actId="2711"/>
          <ac:spMkLst>
            <pc:docMk/>
            <pc:sldMk cId="2006470331" sldId="367"/>
            <ac:spMk id="63" creationId="{1939A7A8-0F0E-6CC6-01B0-614643D01648}"/>
          </ac:spMkLst>
        </pc:spChg>
      </pc:sldChg>
      <pc:sldChg chg="modSp mod">
        <pc:chgData name="Jane Alrø Sørensen" userId="948c83f6-1302-4161-ac97-ebfbe252d188" providerId="ADAL" clId="{188CEBC2-89B4-4853-BC05-5DE4DEBA5F71}" dt="2024-10-24T13:29:54.309" v="467" actId="20577"/>
        <pc:sldMkLst>
          <pc:docMk/>
          <pc:sldMk cId="831152514" sldId="370"/>
        </pc:sldMkLst>
        <pc:spChg chg="mod">
          <ac:chgData name="Jane Alrø Sørensen" userId="948c83f6-1302-4161-ac97-ebfbe252d188" providerId="ADAL" clId="{188CEBC2-89B4-4853-BC05-5DE4DEBA5F71}" dt="2024-10-24T13:29:54.309" v="467" actId="20577"/>
          <ac:spMkLst>
            <pc:docMk/>
            <pc:sldMk cId="831152514" sldId="370"/>
            <ac:spMk id="2" creationId="{B94E23AD-39BB-BC63-B4A4-DBBD662DAC65}"/>
          </ac:spMkLst>
        </pc:spChg>
      </pc:sldChg>
      <pc:sldChg chg="modSp mod">
        <pc:chgData name="Jane Alrø Sørensen" userId="948c83f6-1302-4161-ac97-ebfbe252d188" providerId="ADAL" clId="{188CEBC2-89B4-4853-BC05-5DE4DEBA5F71}" dt="2024-10-24T15:02:12.064" v="2297" actId="20577"/>
        <pc:sldMkLst>
          <pc:docMk/>
          <pc:sldMk cId="1187752722" sldId="371"/>
        </pc:sldMkLst>
        <pc:spChg chg="mod">
          <ac:chgData name="Jane Alrø Sørensen" userId="948c83f6-1302-4161-ac97-ebfbe252d188" providerId="ADAL" clId="{188CEBC2-89B4-4853-BC05-5DE4DEBA5F71}" dt="2024-10-24T15:02:12.064" v="2297" actId="20577"/>
          <ac:spMkLst>
            <pc:docMk/>
            <pc:sldMk cId="1187752722" sldId="371"/>
            <ac:spMk id="2" creationId="{03229CC4-F0B5-2BB1-33FE-8048955B29E0}"/>
          </ac:spMkLst>
        </pc:spChg>
        <pc:spChg chg="mod">
          <ac:chgData name="Jane Alrø Sørensen" userId="948c83f6-1302-4161-ac97-ebfbe252d188" providerId="ADAL" clId="{188CEBC2-89B4-4853-BC05-5DE4DEBA5F71}" dt="2024-10-24T14:53:24.363" v="2049" actId="20577"/>
          <ac:spMkLst>
            <pc:docMk/>
            <pc:sldMk cId="1187752722" sldId="371"/>
            <ac:spMk id="63" creationId="{61F3D1E9-D572-3DB9-330D-79F7B516D811}"/>
          </ac:spMkLst>
        </pc:spChg>
      </pc:sldChg>
    </pc:docChg>
  </pc:docChgLst>
  <pc:docChgLst>
    <pc:chgData name="Jane Alrø Sørensen" userId="948c83f6-1302-4161-ac97-ebfbe252d188" providerId="ADAL" clId="{94F9FF13-2B8C-4F44-8C23-9302B1CB1E31}"/>
    <pc:docChg chg="undo custSel addSld delSld modSld sldOrd">
      <pc:chgData name="Jane Alrø Sørensen" userId="948c83f6-1302-4161-ac97-ebfbe252d188" providerId="ADAL" clId="{94F9FF13-2B8C-4F44-8C23-9302B1CB1E31}" dt="2024-10-25T11:02:22.371" v="2911" actId="47"/>
      <pc:docMkLst>
        <pc:docMk/>
      </pc:docMkLst>
      <pc:sldChg chg="del">
        <pc:chgData name="Jane Alrø Sørensen" userId="948c83f6-1302-4161-ac97-ebfbe252d188" providerId="ADAL" clId="{94F9FF13-2B8C-4F44-8C23-9302B1CB1E31}" dt="2024-10-22T11:52:25.407" v="332" actId="2696"/>
        <pc:sldMkLst>
          <pc:docMk/>
          <pc:sldMk cId="3289033219" sldId="256"/>
        </pc:sldMkLst>
      </pc:sldChg>
      <pc:sldChg chg="del">
        <pc:chgData name="Jane Alrø Sørensen" userId="948c83f6-1302-4161-ac97-ebfbe252d188" providerId="ADAL" clId="{94F9FF13-2B8C-4F44-8C23-9302B1CB1E31}" dt="2024-10-22T11:55:26.979" v="376" actId="2696"/>
        <pc:sldMkLst>
          <pc:docMk/>
          <pc:sldMk cId="2909983476" sldId="257"/>
        </pc:sldMkLst>
      </pc:sldChg>
      <pc:sldChg chg="modSp mod">
        <pc:chgData name="Jane Alrø Sørensen" userId="948c83f6-1302-4161-ac97-ebfbe252d188" providerId="ADAL" clId="{94F9FF13-2B8C-4F44-8C23-9302B1CB1E31}" dt="2024-10-22T11:56:52.381" v="443" actId="20577"/>
        <pc:sldMkLst>
          <pc:docMk/>
          <pc:sldMk cId="2206969290" sldId="258"/>
        </pc:sldMkLst>
        <pc:spChg chg="mod">
          <ac:chgData name="Jane Alrø Sørensen" userId="948c83f6-1302-4161-ac97-ebfbe252d188" providerId="ADAL" clId="{94F9FF13-2B8C-4F44-8C23-9302B1CB1E31}" dt="2024-10-22T11:56:52.381" v="443" actId="20577"/>
          <ac:spMkLst>
            <pc:docMk/>
            <pc:sldMk cId="2206969290" sldId="258"/>
            <ac:spMk id="3" creationId="{A2AF4864-7FE9-7C50-E5F9-D6973411D75E}"/>
          </ac:spMkLst>
        </pc:spChg>
      </pc:sldChg>
      <pc:sldChg chg="modSp mod">
        <pc:chgData name="Jane Alrø Sørensen" userId="948c83f6-1302-4161-ac97-ebfbe252d188" providerId="ADAL" clId="{94F9FF13-2B8C-4F44-8C23-9302B1CB1E31}" dt="2024-10-22T11:56:20.738" v="442" actId="20577"/>
        <pc:sldMkLst>
          <pc:docMk/>
          <pc:sldMk cId="2750031919" sldId="259"/>
        </pc:sldMkLst>
        <pc:spChg chg="mod">
          <ac:chgData name="Jane Alrø Sørensen" userId="948c83f6-1302-4161-ac97-ebfbe252d188" providerId="ADAL" clId="{94F9FF13-2B8C-4F44-8C23-9302B1CB1E31}" dt="2024-10-22T11:56:20.738" v="442" actId="20577"/>
          <ac:spMkLst>
            <pc:docMk/>
            <pc:sldMk cId="2750031919" sldId="259"/>
            <ac:spMk id="3" creationId="{08C99258-812D-2B07-5BAD-0166032E0377}"/>
          </ac:spMkLst>
        </pc:spChg>
      </pc:sldChg>
      <pc:sldChg chg="addSp delSp modSp mod">
        <pc:chgData name="Jane Alrø Sørensen" userId="948c83f6-1302-4161-ac97-ebfbe252d188" providerId="ADAL" clId="{94F9FF13-2B8C-4F44-8C23-9302B1CB1E31}" dt="2024-10-22T11:59:42.654" v="523" actId="20577"/>
        <pc:sldMkLst>
          <pc:docMk/>
          <pc:sldMk cId="2661867354" sldId="270"/>
        </pc:sldMkLst>
        <pc:spChg chg="del">
          <ac:chgData name="Jane Alrø Sørensen" userId="948c83f6-1302-4161-ac97-ebfbe252d188" providerId="ADAL" clId="{94F9FF13-2B8C-4F44-8C23-9302B1CB1E31}" dt="2024-10-22T11:58:44.335" v="444"/>
          <ac:spMkLst>
            <pc:docMk/>
            <pc:sldMk cId="2661867354" sldId="270"/>
            <ac:spMk id="3" creationId="{93B34522-1AC8-6C15-5FCA-EB7A2048108D}"/>
          </ac:spMkLst>
        </pc:spChg>
        <pc:spChg chg="add del mod">
          <ac:chgData name="Jane Alrø Sørensen" userId="948c83f6-1302-4161-ac97-ebfbe252d188" providerId="ADAL" clId="{94F9FF13-2B8C-4F44-8C23-9302B1CB1E31}" dt="2024-10-22T11:58:47.856" v="445"/>
          <ac:spMkLst>
            <pc:docMk/>
            <pc:sldMk cId="2661867354" sldId="270"/>
            <ac:spMk id="4" creationId="{AFDFD77C-D994-D321-5B59-C00AB6BF2D11}"/>
          </ac:spMkLst>
        </pc:spChg>
        <pc:spChg chg="add mod">
          <ac:chgData name="Jane Alrø Sørensen" userId="948c83f6-1302-4161-ac97-ebfbe252d188" providerId="ADAL" clId="{94F9FF13-2B8C-4F44-8C23-9302B1CB1E31}" dt="2024-10-22T11:59:42.654" v="523" actId="20577"/>
          <ac:spMkLst>
            <pc:docMk/>
            <pc:sldMk cId="2661867354" sldId="270"/>
            <ac:spMk id="5" creationId="{28EBF2B6-A508-9161-0D99-6B4EA7605CF9}"/>
          </ac:spMkLst>
        </pc:spChg>
      </pc:sldChg>
      <pc:sldChg chg="add del">
        <pc:chgData name="Jane Alrø Sørensen" userId="948c83f6-1302-4161-ac97-ebfbe252d188" providerId="ADAL" clId="{94F9FF13-2B8C-4F44-8C23-9302B1CB1E31}" dt="2024-10-22T12:09:22.768" v="524" actId="47"/>
        <pc:sldMkLst>
          <pc:docMk/>
          <pc:sldMk cId="3816103680" sldId="271"/>
        </pc:sldMkLst>
      </pc:sldChg>
      <pc:sldChg chg="add del">
        <pc:chgData name="Jane Alrø Sørensen" userId="948c83f6-1302-4161-ac97-ebfbe252d188" providerId="ADAL" clId="{94F9FF13-2B8C-4F44-8C23-9302B1CB1E31}" dt="2024-10-22T12:09:24.491" v="525" actId="47"/>
        <pc:sldMkLst>
          <pc:docMk/>
          <pc:sldMk cId="3366854931" sldId="352"/>
        </pc:sldMkLst>
      </pc:sldChg>
      <pc:sldChg chg="modSp mod">
        <pc:chgData name="Jane Alrø Sørensen" userId="948c83f6-1302-4161-ac97-ebfbe252d188" providerId="ADAL" clId="{94F9FF13-2B8C-4F44-8C23-9302B1CB1E31}" dt="2024-10-25T09:57:27.354" v="2910" actId="403"/>
        <pc:sldMkLst>
          <pc:docMk/>
          <pc:sldMk cId="898236155" sldId="353"/>
        </pc:sldMkLst>
        <pc:spChg chg="mod">
          <ac:chgData name="Jane Alrø Sørensen" userId="948c83f6-1302-4161-ac97-ebfbe252d188" providerId="ADAL" clId="{94F9FF13-2B8C-4F44-8C23-9302B1CB1E31}" dt="2024-10-25T09:57:27.354" v="2910" actId="403"/>
          <ac:spMkLst>
            <pc:docMk/>
            <pc:sldMk cId="898236155" sldId="353"/>
            <ac:spMk id="2" creationId="{DEFCFA55-4666-E8F1-DAB6-E2D4821E4B7D}"/>
          </ac:spMkLst>
        </pc:spChg>
        <pc:spChg chg="mod">
          <ac:chgData name="Jane Alrø Sørensen" userId="948c83f6-1302-4161-ac97-ebfbe252d188" providerId="ADAL" clId="{94F9FF13-2B8C-4F44-8C23-9302B1CB1E31}" dt="2024-10-22T11:36:21.736" v="25" actId="20577"/>
          <ac:spMkLst>
            <pc:docMk/>
            <pc:sldMk cId="898236155" sldId="353"/>
            <ac:spMk id="63" creationId="{AF90047B-228D-AD21-91D0-1D8D155238FB}"/>
          </ac:spMkLst>
        </pc:spChg>
      </pc:sldChg>
      <pc:sldChg chg="addSp new del mod">
        <pc:chgData name="Jane Alrø Sørensen" userId="948c83f6-1302-4161-ac97-ebfbe252d188" providerId="ADAL" clId="{94F9FF13-2B8C-4F44-8C23-9302B1CB1E31}" dt="2024-10-25T11:02:22.371" v="2911" actId="47"/>
        <pc:sldMkLst>
          <pc:docMk/>
          <pc:sldMk cId="1021082364" sldId="354"/>
        </pc:sldMkLst>
        <pc:picChg chg="add">
          <ac:chgData name="Jane Alrø Sørensen" userId="948c83f6-1302-4161-ac97-ebfbe252d188" providerId="ADAL" clId="{94F9FF13-2B8C-4F44-8C23-9302B1CB1E31}" dt="2024-10-22T11:41:45.645" v="27" actId="22"/>
          <ac:picMkLst>
            <pc:docMk/>
            <pc:sldMk cId="1021082364" sldId="354"/>
            <ac:picMk id="3" creationId="{1EC30E24-E2A1-7F33-2306-7493F26DC85C}"/>
          </ac:picMkLst>
        </pc:picChg>
      </pc:sldChg>
      <pc:sldChg chg="add del">
        <pc:chgData name="Jane Alrø Sørensen" userId="948c83f6-1302-4161-ac97-ebfbe252d188" providerId="ADAL" clId="{94F9FF13-2B8C-4F44-8C23-9302B1CB1E31}" dt="2024-10-22T11:33:17.800" v="1" actId="47"/>
        <pc:sldMkLst>
          <pc:docMk/>
          <pc:sldMk cId="3686925605" sldId="354"/>
        </pc:sldMkLst>
      </pc:sldChg>
      <pc:sldChg chg="modSp add mod">
        <pc:chgData name="Jane Alrø Sørensen" userId="948c83f6-1302-4161-ac97-ebfbe252d188" providerId="ADAL" clId="{94F9FF13-2B8C-4F44-8C23-9302B1CB1E31}" dt="2024-10-22T11:52:11.786" v="331" actId="2711"/>
        <pc:sldMkLst>
          <pc:docMk/>
          <pc:sldMk cId="528323184" sldId="355"/>
        </pc:sldMkLst>
        <pc:spChg chg="mod">
          <ac:chgData name="Jane Alrø Sørensen" userId="948c83f6-1302-4161-ac97-ebfbe252d188" providerId="ADAL" clId="{94F9FF13-2B8C-4F44-8C23-9302B1CB1E31}" dt="2024-10-22T11:52:11.786" v="331" actId="2711"/>
          <ac:spMkLst>
            <pc:docMk/>
            <pc:sldMk cId="528323184" sldId="355"/>
            <ac:spMk id="8" creationId="{4244806A-B1EE-D096-27F0-C0C46D390538}"/>
          </ac:spMkLst>
        </pc:spChg>
        <pc:spChg chg="mod">
          <ac:chgData name="Jane Alrø Sørensen" userId="948c83f6-1302-4161-ac97-ebfbe252d188" providerId="ADAL" clId="{94F9FF13-2B8C-4F44-8C23-9302B1CB1E31}" dt="2024-10-22T11:50:43.126" v="242" actId="20577"/>
          <ac:spMkLst>
            <pc:docMk/>
            <pc:sldMk cId="528323184" sldId="355"/>
            <ac:spMk id="9" creationId="{E7AC9FBD-DC84-93C7-93EF-DCCD9AE073C3}"/>
          </ac:spMkLst>
        </pc:spChg>
      </pc:sldChg>
      <pc:sldChg chg="modSp add mod">
        <pc:chgData name="Jane Alrø Sørensen" userId="948c83f6-1302-4161-ac97-ebfbe252d188" providerId="ADAL" clId="{94F9FF13-2B8C-4F44-8C23-9302B1CB1E31}" dt="2024-10-25T09:57:12.821" v="2909" actId="20577"/>
        <pc:sldMkLst>
          <pc:docMk/>
          <pc:sldMk cId="396786490" sldId="356"/>
        </pc:sldMkLst>
        <pc:spChg chg="mod">
          <ac:chgData name="Jane Alrø Sørensen" userId="948c83f6-1302-4161-ac97-ebfbe252d188" providerId="ADAL" clId="{94F9FF13-2B8C-4F44-8C23-9302B1CB1E31}" dt="2024-10-25T09:57:12.821" v="2909" actId="20577"/>
          <ac:spMkLst>
            <pc:docMk/>
            <pc:sldMk cId="396786490" sldId="356"/>
            <ac:spMk id="2" creationId="{B94E23AD-39BB-BC63-B4A4-DBBD662DAC65}"/>
          </ac:spMkLst>
        </pc:spChg>
        <pc:spChg chg="mod">
          <ac:chgData name="Jane Alrø Sørensen" userId="948c83f6-1302-4161-ac97-ebfbe252d188" providerId="ADAL" clId="{94F9FF13-2B8C-4F44-8C23-9302B1CB1E31}" dt="2024-10-22T11:53:43.324" v="353" actId="113"/>
          <ac:spMkLst>
            <pc:docMk/>
            <pc:sldMk cId="396786490" sldId="356"/>
            <ac:spMk id="63" creationId="{9D675248-3223-15C0-8385-67EC6F41BA71}"/>
          </ac:spMkLst>
        </pc:spChg>
      </pc:sldChg>
      <pc:sldChg chg="modSp mod">
        <pc:chgData name="Jane Alrø Sørensen" userId="948c83f6-1302-4161-ac97-ebfbe252d188" providerId="ADAL" clId="{94F9FF13-2B8C-4F44-8C23-9302B1CB1E31}" dt="2024-10-25T08:37:56.362" v="536" actId="20577"/>
        <pc:sldMkLst>
          <pc:docMk/>
          <pc:sldMk cId="1430158826" sldId="360"/>
        </pc:sldMkLst>
        <pc:spChg chg="mod">
          <ac:chgData name="Jane Alrø Sørensen" userId="948c83f6-1302-4161-ac97-ebfbe252d188" providerId="ADAL" clId="{94F9FF13-2B8C-4F44-8C23-9302B1CB1E31}" dt="2024-10-25T08:37:56.362" v="536" actId="20577"/>
          <ac:spMkLst>
            <pc:docMk/>
            <pc:sldMk cId="1430158826" sldId="360"/>
            <ac:spMk id="2" creationId="{0D871C4E-51CE-2F0F-B598-175596FA5833}"/>
          </ac:spMkLst>
        </pc:spChg>
      </pc:sldChg>
      <pc:sldChg chg="modSp mod ord">
        <pc:chgData name="Jane Alrø Sørensen" userId="948c83f6-1302-4161-ac97-ebfbe252d188" providerId="ADAL" clId="{94F9FF13-2B8C-4F44-8C23-9302B1CB1E31}" dt="2024-10-25T09:46:10.892" v="1531" actId="113"/>
        <pc:sldMkLst>
          <pc:docMk/>
          <pc:sldMk cId="4000885983" sldId="362"/>
        </pc:sldMkLst>
        <pc:spChg chg="mod">
          <ac:chgData name="Jane Alrø Sørensen" userId="948c83f6-1302-4161-ac97-ebfbe252d188" providerId="ADAL" clId="{94F9FF13-2B8C-4F44-8C23-9302B1CB1E31}" dt="2024-10-25T09:46:10.892" v="1531" actId="113"/>
          <ac:spMkLst>
            <pc:docMk/>
            <pc:sldMk cId="4000885983" sldId="362"/>
            <ac:spMk id="2" creationId="{05498F6E-D437-7769-F0E8-37FED991E853}"/>
          </ac:spMkLst>
        </pc:spChg>
        <pc:spChg chg="mod">
          <ac:chgData name="Jane Alrø Sørensen" userId="948c83f6-1302-4161-ac97-ebfbe252d188" providerId="ADAL" clId="{94F9FF13-2B8C-4F44-8C23-9302B1CB1E31}" dt="2024-10-25T09:43:27.223" v="929" actId="20577"/>
          <ac:spMkLst>
            <pc:docMk/>
            <pc:sldMk cId="4000885983" sldId="362"/>
            <ac:spMk id="63" creationId="{CCEE17F6-4DC9-2A94-3566-0B67DBB6D15E}"/>
          </ac:spMkLst>
        </pc:spChg>
      </pc:sldChg>
      <pc:sldChg chg="modSp mod">
        <pc:chgData name="Jane Alrø Sørensen" userId="948c83f6-1302-4161-ac97-ebfbe252d188" providerId="ADAL" clId="{94F9FF13-2B8C-4F44-8C23-9302B1CB1E31}" dt="2024-10-25T09:49:45.909" v="2095" actId="20577"/>
        <pc:sldMkLst>
          <pc:docMk/>
          <pc:sldMk cId="961679449" sldId="364"/>
        </pc:sldMkLst>
        <pc:spChg chg="mod">
          <ac:chgData name="Jane Alrø Sørensen" userId="948c83f6-1302-4161-ac97-ebfbe252d188" providerId="ADAL" clId="{94F9FF13-2B8C-4F44-8C23-9302B1CB1E31}" dt="2024-10-25T09:49:45.909" v="2095" actId="20577"/>
          <ac:spMkLst>
            <pc:docMk/>
            <pc:sldMk cId="961679449" sldId="364"/>
            <ac:spMk id="2" creationId="{BB35743E-88FB-3032-BA6A-CF49852A359B}"/>
          </ac:spMkLst>
        </pc:spChg>
      </pc:sldChg>
      <pc:sldChg chg="modSp mod">
        <pc:chgData name="Jane Alrø Sørensen" userId="948c83f6-1302-4161-ac97-ebfbe252d188" providerId="ADAL" clId="{94F9FF13-2B8C-4F44-8C23-9302B1CB1E31}" dt="2024-10-25T09:51:46.083" v="2270" actId="20577"/>
        <pc:sldMkLst>
          <pc:docMk/>
          <pc:sldMk cId="4082219324" sldId="365"/>
        </pc:sldMkLst>
        <pc:spChg chg="mod">
          <ac:chgData name="Jane Alrø Sørensen" userId="948c83f6-1302-4161-ac97-ebfbe252d188" providerId="ADAL" clId="{94F9FF13-2B8C-4F44-8C23-9302B1CB1E31}" dt="2024-10-25T09:51:46.083" v="2270" actId="20577"/>
          <ac:spMkLst>
            <pc:docMk/>
            <pc:sldMk cId="4082219324" sldId="365"/>
            <ac:spMk id="2" creationId="{33FD26F7-E9E7-AAE4-1DBB-D50C09E55150}"/>
          </ac:spMkLst>
        </pc:spChg>
        <pc:spChg chg="mod">
          <ac:chgData name="Jane Alrø Sørensen" userId="948c83f6-1302-4161-ac97-ebfbe252d188" providerId="ADAL" clId="{94F9FF13-2B8C-4F44-8C23-9302B1CB1E31}" dt="2024-10-25T09:50:39.708" v="2111" actId="113"/>
          <ac:spMkLst>
            <pc:docMk/>
            <pc:sldMk cId="4082219324" sldId="365"/>
            <ac:spMk id="63" creationId="{BAABF86A-E26C-D83F-DEFC-B3F4062B56E8}"/>
          </ac:spMkLst>
        </pc:spChg>
      </pc:sldChg>
      <pc:sldChg chg="modSp mod">
        <pc:chgData name="Jane Alrø Sørensen" userId="948c83f6-1302-4161-ac97-ebfbe252d188" providerId="ADAL" clId="{94F9FF13-2B8C-4F44-8C23-9302B1CB1E31}" dt="2024-10-25T09:54:39.252" v="2509" actId="20577"/>
        <pc:sldMkLst>
          <pc:docMk/>
          <pc:sldMk cId="4096163482" sldId="366"/>
        </pc:sldMkLst>
        <pc:spChg chg="mod">
          <ac:chgData name="Jane Alrø Sørensen" userId="948c83f6-1302-4161-ac97-ebfbe252d188" providerId="ADAL" clId="{94F9FF13-2B8C-4F44-8C23-9302B1CB1E31}" dt="2024-10-25T09:54:39.252" v="2509" actId="20577"/>
          <ac:spMkLst>
            <pc:docMk/>
            <pc:sldMk cId="4096163482" sldId="366"/>
            <ac:spMk id="2" creationId="{1DA45DAF-1638-9D84-8973-CCDBCE33C407}"/>
          </ac:spMkLst>
        </pc:spChg>
        <pc:spChg chg="mod">
          <ac:chgData name="Jane Alrø Sørensen" userId="948c83f6-1302-4161-ac97-ebfbe252d188" providerId="ADAL" clId="{94F9FF13-2B8C-4F44-8C23-9302B1CB1E31}" dt="2024-10-25T09:52:23.626" v="2290" actId="20577"/>
          <ac:spMkLst>
            <pc:docMk/>
            <pc:sldMk cId="4096163482" sldId="366"/>
            <ac:spMk id="63" creationId="{AC301259-5919-407E-A278-17D845E3C60C}"/>
          </ac:spMkLst>
        </pc:spChg>
      </pc:sldChg>
      <pc:sldChg chg="del">
        <pc:chgData name="Jane Alrø Sørensen" userId="948c83f6-1302-4161-ac97-ebfbe252d188" providerId="ADAL" clId="{94F9FF13-2B8C-4F44-8C23-9302B1CB1E31}" dt="2024-10-25T09:54:48.088" v="2510" actId="47"/>
        <pc:sldMkLst>
          <pc:docMk/>
          <pc:sldMk cId="2006470331" sldId="367"/>
        </pc:sldMkLst>
      </pc:sldChg>
      <pc:sldChg chg="modSp mod">
        <pc:chgData name="Jane Alrø Sørensen" userId="948c83f6-1302-4161-ac97-ebfbe252d188" providerId="ADAL" clId="{94F9FF13-2B8C-4F44-8C23-9302B1CB1E31}" dt="2024-10-25T08:42:20.925" v="756" actId="20577"/>
        <pc:sldMkLst>
          <pc:docMk/>
          <pc:sldMk cId="1187752722" sldId="371"/>
        </pc:sldMkLst>
        <pc:spChg chg="mod">
          <ac:chgData name="Jane Alrø Sørensen" userId="948c83f6-1302-4161-ac97-ebfbe252d188" providerId="ADAL" clId="{94F9FF13-2B8C-4F44-8C23-9302B1CB1E31}" dt="2024-10-25T08:42:20.925" v="756" actId="20577"/>
          <ac:spMkLst>
            <pc:docMk/>
            <pc:sldMk cId="1187752722" sldId="371"/>
            <ac:spMk id="2" creationId="{03229CC4-F0B5-2BB1-33FE-8048955B29E0}"/>
          </ac:spMkLst>
        </pc:spChg>
      </pc:sldChg>
    </pc:docChg>
  </pc:docChgLst>
  <pc:docChgLst>
    <pc:chgData name="Anne Sophie Sinius-Clausen" userId="b8c07cb6-3bd4-41cf-9524-6ffc809e144a" providerId="ADAL" clId="{1FF0D5A9-1325-4AD6-94C4-A50D9A410EAD}"/>
    <pc:docChg chg="undo custSel addSld delSld modSld">
      <pc:chgData name="Anne Sophie Sinius-Clausen" userId="b8c07cb6-3bd4-41cf-9524-6ffc809e144a" providerId="ADAL" clId="{1FF0D5A9-1325-4AD6-94C4-A50D9A410EAD}" dt="2024-10-24T12:09:54.260" v="1174" actId="1076"/>
      <pc:docMkLst>
        <pc:docMk/>
      </pc:docMkLst>
      <pc:sldChg chg="del">
        <pc:chgData name="Anne Sophie Sinius-Clausen" userId="b8c07cb6-3bd4-41cf-9524-6ffc809e144a" providerId="ADAL" clId="{1FF0D5A9-1325-4AD6-94C4-A50D9A410EAD}" dt="2024-10-24T11:51:30.018" v="346" actId="2696"/>
        <pc:sldMkLst>
          <pc:docMk/>
          <pc:sldMk cId="2206969290" sldId="258"/>
        </pc:sldMkLst>
      </pc:sldChg>
      <pc:sldChg chg="addSp modSp del mod">
        <pc:chgData name="Anne Sophie Sinius-Clausen" userId="b8c07cb6-3bd4-41cf-9524-6ffc809e144a" providerId="ADAL" clId="{1FF0D5A9-1325-4AD6-94C4-A50D9A410EAD}" dt="2024-10-22T12:55:51.843" v="184" actId="2696"/>
        <pc:sldMkLst>
          <pc:docMk/>
          <pc:sldMk cId="2750031919" sldId="259"/>
        </pc:sldMkLst>
        <pc:spChg chg="mod">
          <ac:chgData name="Anne Sophie Sinius-Clausen" userId="b8c07cb6-3bd4-41cf-9524-6ffc809e144a" providerId="ADAL" clId="{1FF0D5A9-1325-4AD6-94C4-A50D9A410EAD}" dt="2024-10-22T12:53:23.809" v="116" actId="27636"/>
          <ac:spMkLst>
            <pc:docMk/>
            <pc:sldMk cId="2750031919" sldId="259"/>
            <ac:spMk id="2" creationId="{A5E7C9F7-825B-0BB9-FECC-2986E650702C}"/>
          </ac:spMkLst>
        </pc:spChg>
        <pc:spChg chg="mod">
          <ac:chgData name="Anne Sophie Sinius-Clausen" userId="b8c07cb6-3bd4-41cf-9524-6ffc809e144a" providerId="ADAL" clId="{1FF0D5A9-1325-4AD6-94C4-A50D9A410EAD}" dt="2024-10-22T12:53:13.306" v="110" actId="21"/>
          <ac:spMkLst>
            <pc:docMk/>
            <pc:sldMk cId="2750031919" sldId="259"/>
            <ac:spMk id="3" creationId="{08C99258-812D-2B07-5BAD-0166032E0377}"/>
          </ac:spMkLst>
        </pc:spChg>
        <pc:picChg chg="add">
          <ac:chgData name="Anne Sophie Sinius-Clausen" userId="b8c07cb6-3bd4-41cf-9524-6ffc809e144a" providerId="ADAL" clId="{1FF0D5A9-1325-4AD6-94C4-A50D9A410EAD}" dt="2024-10-22T12:52:10.505" v="97"/>
          <ac:picMkLst>
            <pc:docMk/>
            <pc:sldMk cId="2750031919" sldId="259"/>
            <ac:picMk id="1026" creationId="{F2124511-C604-109D-3E55-8E0869564BEB}"/>
          </ac:picMkLst>
        </pc:picChg>
      </pc:sldChg>
      <pc:sldChg chg="modSp del mod">
        <pc:chgData name="Anne Sophie Sinius-Clausen" userId="b8c07cb6-3bd4-41cf-9524-6ffc809e144a" providerId="ADAL" clId="{1FF0D5A9-1325-4AD6-94C4-A50D9A410EAD}" dt="2024-10-24T11:58:59.105" v="679" actId="47"/>
        <pc:sldMkLst>
          <pc:docMk/>
          <pc:sldMk cId="2692057004" sldId="260"/>
        </pc:sldMkLst>
        <pc:spChg chg="mod">
          <ac:chgData name="Anne Sophie Sinius-Clausen" userId="b8c07cb6-3bd4-41cf-9524-6ffc809e144a" providerId="ADAL" clId="{1FF0D5A9-1325-4AD6-94C4-A50D9A410EAD}" dt="2024-10-24T11:58:39.197" v="677" actId="20577"/>
          <ac:spMkLst>
            <pc:docMk/>
            <pc:sldMk cId="2692057004" sldId="260"/>
            <ac:spMk id="2" creationId="{8AEE731C-9D90-CA95-5780-E55838272F58}"/>
          </ac:spMkLst>
        </pc:spChg>
      </pc:sldChg>
      <pc:sldChg chg="del">
        <pc:chgData name="Anne Sophie Sinius-Clausen" userId="b8c07cb6-3bd4-41cf-9524-6ffc809e144a" providerId="ADAL" clId="{1FF0D5A9-1325-4AD6-94C4-A50D9A410EAD}" dt="2024-10-24T12:01:11.531" v="746" actId="2696"/>
        <pc:sldMkLst>
          <pc:docMk/>
          <pc:sldMk cId="2288750288" sldId="268"/>
        </pc:sldMkLst>
      </pc:sldChg>
      <pc:sldChg chg="addSp delSp modSp mod">
        <pc:chgData name="Anne Sophie Sinius-Clausen" userId="b8c07cb6-3bd4-41cf-9524-6ffc809e144a" providerId="ADAL" clId="{1FF0D5A9-1325-4AD6-94C4-A50D9A410EAD}" dt="2024-10-24T12:00:01.851" v="740"/>
        <pc:sldMkLst>
          <pc:docMk/>
          <pc:sldMk cId="2661867354" sldId="270"/>
        </pc:sldMkLst>
        <pc:spChg chg="mod">
          <ac:chgData name="Anne Sophie Sinius-Clausen" userId="b8c07cb6-3bd4-41cf-9524-6ffc809e144a" providerId="ADAL" clId="{1FF0D5A9-1325-4AD6-94C4-A50D9A410EAD}" dt="2024-10-24T11:58:14.060" v="665" actId="255"/>
          <ac:spMkLst>
            <pc:docMk/>
            <pc:sldMk cId="2661867354" sldId="270"/>
            <ac:spMk id="2" creationId="{489C1ABC-B647-29F8-F160-7F56E667C9AC}"/>
          </ac:spMkLst>
        </pc:spChg>
        <pc:spChg chg="add mod">
          <ac:chgData name="Anne Sophie Sinius-Clausen" userId="b8c07cb6-3bd4-41cf-9524-6ffc809e144a" providerId="ADAL" clId="{1FF0D5A9-1325-4AD6-94C4-A50D9A410EAD}" dt="2024-10-24T11:52:07.233" v="356" actId="21"/>
          <ac:spMkLst>
            <pc:docMk/>
            <pc:sldMk cId="2661867354" sldId="270"/>
            <ac:spMk id="3" creationId="{652F18EC-6193-50BF-25FF-848BA896C666}"/>
          </ac:spMkLst>
        </pc:spChg>
        <pc:spChg chg="add del mod">
          <ac:chgData name="Anne Sophie Sinius-Clausen" userId="b8c07cb6-3bd4-41cf-9524-6ffc809e144a" providerId="ADAL" clId="{1FF0D5A9-1325-4AD6-94C4-A50D9A410EAD}" dt="2024-10-24T11:58:19.396" v="667" actId="27636"/>
          <ac:spMkLst>
            <pc:docMk/>
            <pc:sldMk cId="2661867354" sldId="270"/>
            <ac:spMk id="5" creationId="{28EBF2B6-A508-9161-0D99-6B4EA7605CF9}"/>
          </ac:spMkLst>
        </pc:spChg>
        <pc:picChg chg="add mod">
          <ac:chgData name="Anne Sophie Sinius-Clausen" userId="b8c07cb6-3bd4-41cf-9524-6ffc809e144a" providerId="ADAL" clId="{1FF0D5A9-1325-4AD6-94C4-A50D9A410EAD}" dt="2024-10-24T11:59:53.793" v="739"/>
          <ac:picMkLst>
            <pc:docMk/>
            <pc:sldMk cId="2661867354" sldId="270"/>
            <ac:picMk id="4" creationId="{71DD9225-E415-C63A-BEBF-586C036401F9}"/>
          </ac:picMkLst>
        </pc:picChg>
        <pc:picChg chg="add del mod">
          <ac:chgData name="Anne Sophie Sinius-Clausen" userId="b8c07cb6-3bd4-41cf-9524-6ffc809e144a" providerId="ADAL" clId="{1FF0D5A9-1325-4AD6-94C4-A50D9A410EAD}" dt="2024-10-24T11:57:38.645" v="658" actId="1076"/>
          <ac:picMkLst>
            <pc:docMk/>
            <pc:sldMk cId="2661867354" sldId="270"/>
            <ac:picMk id="1026" creationId="{B42E71E0-425F-1C18-2998-2CD7507F74CE}"/>
          </ac:picMkLst>
        </pc:picChg>
        <pc:picChg chg="add mod">
          <ac:chgData name="Anne Sophie Sinius-Clausen" userId="b8c07cb6-3bd4-41cf-9524-6ffc809e144a" providerId="ADAL" clId="{1FF0D5A9-1325-4AD6-94C4-A50D9A410EAD}" dt="2024-10-24T11:52:46.816" v="372" actId="1076"/>
          <ac:picMkLst>
            <pc:docMk/>
            <pc:sldMk cId="2661867354" sldId="270"/>
            <ac:picMk id="1028" creationId="{4E353ADF-FC35-35FC-B96E-8026EC88D619}"/>
          </ac:picMkLst>
        </pc:picChg>
        <pc:picChg chg="add mod">
          <ac:chgData name="Anne Sophie Sinius-Clausen" userId="b8c07cb6-3bd4-41cf-9524-6ffc809e144a" providerId="ADAL" clId="{1FF0D5A9-1325-4AD6-94C4-A50D9A410EAD}" dt="2024-10-24T11:57:37.341" v="657" actId="1076"/>
          <ac:picMkLst>
            <pc:docMk/>
            <pc:sldMk cId="2661867354" sldId="270"/>
            <ac:picMk id="1030" creationId="{1BEF0D8A-2BFE-12CE-2D20-93F9DA6B9968}"/>
          </ac:picMkLst>
        </pc:picChg>
        <pc:picChg chg="add mod">
          <ac:chgData name="Anne Sophie Sinius-Clausen" userId="b8c07cb6-3bd4-41cf-9524-6ffc809e144a" providerId="ADAL" clId="{1FF0D5A9-1325-4AD6-94C4-A50D9A410EAD}" dt="2024-10-24T11:57:42.458" v="660" actId="14100"/>
          <ac:picMkLst>
            <pc:docMk/>
            <pc:sldMk cId="2661867354" sldId="270"/>
            <ac:picMk id="1032" creationId="{034C7439-8CF4-E3F5-DA97-E40C46DB8C07}"/>
          </ac:picMkLst>
        </pc:picChg>
        <pc:picChg chg="add mod">
          <ac:chgData name="Anne Sophie Sinius-Clausen" userId="b8c07cb6-3bd4-41cf-9524-6ffc809e144a" providerId="ADAL" clId="{1FF0D5A9-1325-4AD6-94C4-A50D9A410EAD}" dt="2024-10-24T11:57:01.066" v="644" actId="1076"/>
          <ac:picMkLst>
            <pc:docMk/>
            <pc:sldMk cId="2661867354" sldId="270"/>
            <ac:picMk id="1034" creationId="{76379CDD-5526-1C21-B3DB-7FB259CB6023}"/>
          </ac:picMkLst>
        </pc:picChg>
        <pc:picChg chg="add mod">
          <ac:chgData name="Anne Sophie Sinius-Clausen" userId="b8c07cb6-3bd4-41cf-9524-6ffc809e144a" providerId="ADAL" clId="{1FF0D5A9-1325-4AD6-94C4-A50D9A410EAD}" dt="2024-10-24T11:57:02.558" v="645" actId="1076"/>
          <ac:picMkLst>
            <pc:docMk/>
            <pc:sldMk cId="2661867354" sldId="270"/>
            <ac:picMk id="1036" creationId="{AABD14F7-5825-CE0E-4539-05E6497AB2EA}"/>
          </ac:picMkLst>
        </pc:picChg>
        <pc:picChg chg="add mod">
          <ac:chgData name="Anne Sophie Sinius-Clausen" userId="b8c07cb6-3bd4-41cf-9524-6ffc809e144a" providerId="ADAL" clId="{1FF0D5A9-1325-4AD6-94C4-A50D9A410EAD}" dt="2024-10-24T11:57:31.126" v="654" actId="1076"/>
          <ac:picMkLst>
            <pc:docMk/>
            <pc:sldMk cId="2661867354" sldId="270"/>
            <ac:picMk id="1038" creationId="{6C2D52CD-5861-7286-BCDF-5CEBB8DD7EF8}"/>
          </ac:picMkLst>
        </pc:picChg>
        <pc:picChg chg="add mod">
          <ac:chgData name="Anne Sophie Sinius-Clausen" userId="b8c07cb6-3bd4-41cf-9524-6ffc809e144a" providerId="ADAL" clId="{1FF0D5A9-1325-4AD6-94C4-A50D9A410EAD}" dt="2024-10-24T11:57:49.897" v="662" actId="1076"/>
          <ac:picMkLst>
            <pc:docMk/>
            <pc:sldMk cId="2661867354" sldId="270"/>
            <ac:picMk id="1040" creationId="{EC463FC8-9449-F35D-75AD-60181C8A31C1}"/>
          </ac:picMkLst>
        </pc:picChg>
        <pc:cxnChg chg="add mod">
          <ac:chgData name="Anne Sophie Sinius-Clausen" userId="b8c07cb6-3bd4-41cf-9524-6ffc809e144a" providerId="ADAL" clId="{1FF0D5A9-1325-4AD6-94C4-A50D9A410EAD}" dt="2024-10-24T12:00:01.851" v="740"/>
          <ac:cxnSpMkLst>
            <pc:docMk/>
            <pc:sldMk cId="2661867354" sldId="270"/>
            <ac:cxnSpMk id="6" creationId="{8C8A58D0-76F0-9952-385B-9DC7F51FA3EA}"/>
          </ac:cxnSpMkLst>
        </pc:cxnChg>
      </pc:sldChg>
      <pc:sldChg chg="addSp modSp mod">
        <pc:chgData name="Anne Sophie Sinius-Clausen" userId="b8c07cb6-3bd4-41cf-9524-6ffc809e144a" providerId="ADAL" clId="{1FF0D5A9-1325-4AD6-94C4-A50D9A410EAD}" dt="2024-10-22T12:52:55.966" v="109" actId="1076"/>
        <pc:sldMkLst>
          <pc:docMk/>
          <pc:sldMk cId="396786490" sldId="356"/>
        </pc:sldMkLst>
        <pc:spChg chg="mod">
          <ac:chgData name="Anne Sophie Sinius-Clausen" userId="b8c07cb6-3bd4-41cf-9524-6ffc809e144a" providerId="ADAL" clId="{1FF0D5A9-1325-4AD6-94C4-A50D9A410EAD}" dt="2024-10-22T12:50:39.971" v="96" actId="1076"/>
          <ac:spMkLst>
            <pc:docMk/>
            <pc:sldMk cId="396786490" sldId="356"/>
            <ac:spMk id="2" creationId="{B94E23AD-39BB-BC63-B4A4-DBBD662DAC65}"/>
          </ac:spMkLst>
        </pc:spChg>
        <pc:picChg chg="add mod">
          <ac:chgData name="Anne Sophie Sinius-Clausen" userId="b8c07cb6-3bd4-41cf-9524-6ffc809e144a" providerId="ADAL" clId="{1FF0D5A9-1325-4AD6-94C4-A50D9A410EAD}" dt="2024-10-22T12:52:33.552" v="104" actId="1076"/>
          <ac:picMkLst>
            <pc:docMk/>
            <pc:sldMk cId="396786490" sldId="356"/>
            <ac:picMk id="2050" creationId="{00CB9D79-701B-276A-0E9D-647C9CEA5B61}"/>
          </ac:picMkLst>
        </pc:picChg>
        <pc:picChg chg="add mod">
          <ac:chgData name="Anne Sophie Sinius-Clausen" userId="b8c07cb6-3bd4-41cf-9524-6ffc809e144a" providerId="ADAL" clId="{1FF0D5A9-1325-4AD6-94C4-A50D9A410EAD}" dt="2024-10-22T12:52:55.966" v="109" actId="1076"/>
          <ac:picMkLst>
            <pc:docMk/>
            <pc:sldMk cId="396786490" sldId="356"/>
            <ac:picMk id="2052" creationId="{A8ED1DB3-E21B-1823-38D7-128FEDF05BD7}"/>
          </ac:picMkLst>
        </pc:picChg>
      </pc:sldChg>
      <pc:sldChg chg="delSp modSp add mod">
        <pc:chgData name="Anne Sophie Sinius-Clausen" userId="b8c07cb6-3bd4-41cf-9524-6ffc809e144a" providerId="ADAL" clId="{1FF0D5A9-1325-4AD6-94C4-A50D9A410EAD}" dt="2024-10-22T12:55:26.709" v="183" actId="20577"/>
        <pc:sldMkLst>
          <pc:docMk/>
          <pc:sldMk cId="2592782935" sldId="357"/>
        </pc:sldMkLst>
        <pc:spChg chg="mod">
          <ac:chgData name="Anne Sophie Sinius-Clausen" userId="b8c07cb6-3bd4-41cf-9524-6ffc809e144a" providerId="ADAL" clId="{1FF0D5A9-1325-4AD6-94C4-A50D9A410EAD}" dt="2024-10-22T12:55:26.709" v="183" actId="20577"/>
          <ac:spMkLst>
            <pc:docMk/>
            <pc:sldMk cId="2592782935" sldId="357"/>
            <ac:spMk id="2" creationId="{B94E23AD-39BB-BC63-B4A4-DBBD662DAC65}"/>
          </ac:spMkLst>
        </pc:spChg>
        <pc:spChg chg="mod">
          <ac:chgData name="Anne Sophie Sinius-Clausen" userId="b8c07cb6-3bd4-41cf-9524-6ffc809e144a" providerId="ADAL" clId="{1FF0D5A9-1325-4AD6-94C4-A50D9A410EAD}" dt="2024-10-22T12:54:09.237" v="159" actId="20577"/>
          <ac:spMkLst>
            <pc:docMk/>
            <pc:sldMk cId="2592782935" sldId="357"/>
            <ac:spMk id="63" creationId="{9D675248-3223-15C0-8385-67EC6F41BA71}"/>
          </ac:spMkLst>
        </pc:spChg>
        <pc:picChg chg="del">
          <ac:chgData name="Anne Sophie Sinius-Clausen" userId="b8c07cb6-3bd4-41cf-9524-6ffc809e144a" providerId="ADAL" clId="{1FF0D5A9-1325-4AD6-94C4-A50D9A410EAD}" dt="2024-10-22T12:53:46.993" v="118" actId="478"/>
          <ac:picMkLst>
            <pc:docMk/>
            <pc:sldMk cId="2592782935" sldId="357"/>
            <ac:picMk id="2052" creationId="{A8ED1DB3-E21B-1823-38D7-128FEDF05BD7}"/>
          </ac:picMkLst>
        </pc:picChg>
      </pc:sldChg>
      <pc:sldChg chg="addSp modSp add mod">
        <pc:chgData name="Anne Sophie Sinius-Clausen" userId="b8c07cb6-3bd4-41cf-9524-6ffc809e144a" providerId="ADAL" clId="{1FF0D5A9-1325-4AD6-94C4-A50D9A410EAD}" dt="2024-10-22T13:05:51.778" v="345" actId="207"/>
        <pc:sldMkLst>
          <pc:docMk/>
          <pc:sldMk cId="1860815648" sldId="358"/>
        </pc:sldMkLst>
        <pc:spChg chg="mod">
          <ac:chgData name="Anne Sophie Sinius-Clausen" userId="b8c07cb6-3bd4-41cf-9524-6ffc809e144a" providerId="ADAL" clId="{1FF0D5A9-1325-4AD6-94C4-A50D9A410EAD}" dt="2024-10-22T13:02:59.435" v="319" actId="1076"/>
          <ac:spMkLst>
            <pc:docMk/>
            <pc:sldMk cId="1860815648" sldId="358"/>
            <ac:spMk id="2" creationId="{B94E23AD-39BB-BC63-B4A4-DBBD662DAC65}"/>
          </ac:spMkLst>
        </pc:spChg>
        <pc:spChg chg="add mod">
          <ac:chgData name="Anne Sophie Sinius-Clausen" userId="b8c07cb6-3bd4-41cf-9524-6ffc809e144a" providerId="ADAL" clId="{1FF0D5A9-1325-4AD6-94C4-A50D9A410EAD}" dt="2024-10-22T13:05:51.778" v="345" actId="207"/>
          <ac:spMkLst>
            <pc:docMk/>
            <pc:sldMk cId="1860815648" sldId="358"/>
            <ac:spMk id="3" creationId="{3366A2F4-B258-F35F-BD24-18B0A546E76B}"/>
          </ac:spMkLst>
        </pc:spChg>
        <pc:spChg chg="mod">
          <ac:chgData name="Anne Sophie Sinius-Clausen" userId="b8c07cb6-3bd4-41cf-9524-6ffc809e144a" providerId="ADAL" clId="{1FF0D5A9-1325-4AD6-94C4-A50D9A410EAD}" dt="2024-10-22T13:05:26.742" v="344" actId="207"/>
          <ac:spMkLst>
            <pc:docMk/>
            <pc:sldMk cId="1860815648" sldId="358"/>
            <ac:spMk id="11" creationId="{F988FDFD-378F-29A2-E09C-2C289BEB99BA}"/>
          </ac:spMkLst>
        </pc:spChg>
        <pc:spChg chg="mod">
          <ac:chgData name="Anne Sophie Sinius-Clausen" userId="b8c07cb6-3bd4-41cf-9524-6ffc809e144a" providerId="ADAL" clId="{1FF0D5A9-1325-4AD6-94C4-A50D9A410EAD}" dt="2024-10-22T12:56:16.686" v="197" actId="113"/>
          <ac:spMkLst>
            <pc:docMk/>
            <pc:sldMk cId="1860815648" sldId="358"/>
            <ac:spMk id="63" creationId="{9D675248-3223-15C0-8385-67EC6F41BA71}"/>
          </ac:spMkLst>
        </pc:spChg>
        <pc:picChg chg="add mod">
          <ac:chgData name="Anne Sophie Sinius-Clausen" userId="b8c07cb6-3bd4-41cf-9524-6ffc809e144a" providerId="ADAL" clId="{1FF0D5A9-1325-4AD6-94C4-A50D9A410EAD}" dt="2024-10-22T13:02:37.265" v="310" actId="1076"/>
          <ac:picMkLst>
            <pc:docMk/>
            <pc:sldMk cId="1860815648" sldId="358"/>
            <ac:picMk id="3074" creationId="{AE1BBDC1-2C80-92E0-9537-990F50EFF205}"/>
          </ac:picMkLst>
        </pc:picChg>
        <pc:picChg chg="add mod">
          <ac:chgData name="Anne Sophie Sinius-Clausen" userId="b8c07cb6-3bd4-41cf-9524-6ffc809e144a" providerId="ADAL" clId="{1FF0D5A9-1325-4AD6-94C4-A50D9A410EAD}" dt="2024-10-22T13:02:59.435" v="319" actId="1076"/>
          <ac:picMkLst>
            <pc:docMk/>
            <pc:sldMk cId="1860815648" sldId="358"/>
            <ac:picMk id="3076" creationId="{17F45208-40F3-9790-484A-CBC1D9CE8DF4}"/>
          </ac:picMkLst>
        </pc:picChg>
        <pc:picChg chg="add mod">
          <ac:chgData name="Anne Sophie Sinius-Clausen" userId="b8c07cb6-3bd4-41cf-9524-6ffc809e144a" providerId="ADAL" clId="{1FF0D5A9-1325-4AD6-94C4-A50D9A410EAD}" dt="2024-10-22T13:03:10.069" v="321" actId="1076"/>
          <ac:picMkLst>
            <pc:docMk/>
            <pc:sldMk cId="1860815648" sldId="358"/>
            <ac:picMk id="3078" creationId="{020FDF4E-D0FF-0AD3-4C00-24C35E02E642}"/>
          </ac:picMkLst>
        </pc:picChg>
      </pc:sldChg>
      <pc:sldChg chg="modSp add mod">
        <pc:chgData name="Anne Sophie Sinius-Clausen" userId="b8c07cb6-3bd4-41cf-9524-6ffc809e144a" providerId="ADAL" clId="{1FF0D5A9-1325-4AD6-94C4-A50D9A410EAD}" dt="2024-10-24T12:06:51.458" v="1152" actId="20577"/>
        <pc:sldMkLst>
          <pc:docMk/>
          <pc:sldMk cId="4193017326" sldId="368"/>
        </pc:sldMkLst>
        <pc:spChg chg="mod">
          <ac:chgData name="Anne Sophie Sinius-Clausen" userId="b8c07cb6-3bd4-41cf-9524-6ffc809e144a" providerId="ADAL" clId="{1FF0D5A9-1325-4AD6-94C4-A50D9A410EAD}" dt="2024-10-24T12:06:51.458" v="1152" actId="20577"/>
          <ac:spMkLst>
            <pc:docMk/>
            <pc:sldMk cId="4193017326" sldId="368"/>
            <ac:spMk id="2" creationId="{B94E23AD-39BB-BC63-B4A4-DBBD662DAC65}"/>
          </ac:spMkLst>
        </pc:spChg>
      </pc:sldChg>
      <pc:sldChg chg="modSp add mod">
        <pc:chgData name="Anne Sophie Sinius-Clausen" userId="b8c07cb6-3bd4-41cf-9524-6ffc809e144a" providerId="ADAL" clId="{1FF0D5A9-1325-4AD6-94C4-A50D9A410EAD}" dt="2024-10-24T12:01:06.583" v="745"/>
        <pc:sldMkLst>
          <pc:docMk/>
          <pc:sldMk cId="345238610" sldId="369"/>
        </pc:sldMkLst>
        <pc:spChg chg="mod">
          <ac:chgData name="Anne Sophie Sinius-Clausen" userId="b8c07cb6-3bd4-41cf-9524-6ffc809e144a" providerId="ADAL" clId="{1FF0D5A9-1325-4AD6-94C4-A50D9A410EAD}" dt="2024-10-24T12:00:59.684" v="744" actId="2711"/>
          <ac:spMkLst>
            <pc:docMk/>
            <pc:sldMk cId="345238610" sldId="369"/>
            <ac:spMk id="3" creationId="{02B96B03-4A5D-5741-3A49-3A24FA9384BA}"/>
          </ac:spMkLst>
        </pc:spChg>
        <pc:spChg chg="mod">
          <ac:chgData name="Anne Sophie Sinius-Clausen" userId="b8c07cb6-3bd4-41cf-9524-6ffc809e144a" providerId="ADAL" clId="{1FF0D5A9-1325-4AD6-94C4-A50D9A410EAD}" dt="2024-10-24T12:01:06.583" v="745"/>
          <ac:spMkLst>
            <pc:docMk/>
            <pc:sldMk cId="345238610" sldId="369"/>
            <ac:spMk id="4" creationId="{C4FB908F-2BD0-7150-8FE7-57B2D25276EB}"/>
          </ac:spMkLst>
        </pc:spChg>
      </pc:sldChg>
      <pc:sldChg chg="addSp delSp modSp add mod">
        <pc:chgData name="Anne Sophie Sinius-Clausen" userId="b8c07cb6-3bd4-41cf-9524-6ffc809e144a" providerId="ADAL" clId="{1FF0D5A9-1325-4AD6-94C4-A50D9A410EAD}" dt="2024-10-24T12:09:54.260" v="1174" actId="1076"/>
        <pc:sldMkLst>
          <pc:docMk/>
          <pc:sldMk cId="831152514" sldId="370"/>
        </pc:sldMkLst>
        <pc:spChg chg="mod">
          <ac:chgData name="Anne Sophie Sinius-Clausen" userId="b8c07cb6-3bd4-41cf-9524-6ffc809e144a" providerId="ADAL" clId="{1FF0D5A9-1325-4AD6-94C4-A50D9A410EAD}" dt="2024-10-24T12:06:25.839" v="1145" actId="20577"/>
          <ac:spMkLst>
            <pc:docMk/>
            <pc:sldMk cId="831152514" sldId="370"/>
            <ac:spMk id="2" creationId="{B94E23AD-39BB-BC63-B4A4-DBBD662DAC65}"/>
          </ac:spMkLst>
        </pc:spChg>
        <pc:spChg chg="del">
          <ac:chgData name="Anne Sophie Sinius-Clausen" userId="b8c07cb6-3bd4-41cf-9524-6ffc809e144a" providerId="ADAL" clId="{1FF0D5A9-1325-4AD6-94C4-A50D9A410EAD}" dt="2024-10-24T12:03:03.410" v="961" actId="478"/>
          <ac:spMkLst>
            <pc:docMk/>
            <pc:sldMk cId="831152514" sldId="370"/>
            <ac:spMk id="3" creationId="{3366A2F4-B258-F35F-BD24-18B0A546E76B}"/>
          </ac:spMkLst>
        </pc:spChg>
        <pc:spChg chg="add mod">
          <ac:chgData name="Anne Sophie Sinius-Clausen" userId="b8c07cb6-3bd4-41cf-9524-6ffc809e144a" providerId="ADAL" clId="{1FF0D5A9-1325-4AD6-94C4-A50D9A410EAD}" dt="2024-10-24T12:08:37.878" v="1164" actId="14100"/>
          <ac:spMkLst>
            <pc:docMk/>
            <pc:sldMk cId="831152514" sldId="370"/>
            <ac:spMk id="4" creationId="{F1F7471E-6358-251B-C635-CBE0E18386B8}"/>
          </ac:spMkLst>
        </pc:spChg>
        <pc:spChg chg="mod">
          <ac:chgData name="Anne Sophie Sinius-Clausen" userId="b8c07cb6-3bd4-41cf-9524-6ffc809e144a" providerId="ADAL" clId="{1FF0D5A9-1325-4AD6-94C4-A50D9A410EAD}" dt="2024-10-24T12:07:32.656" v="1154" actId="20577"/>
          <ac:spMkLst>
            <pc:docMk/>
            <pc:sldMk cId="831152514" sldId="370"/>
            <ac:spMk id="63" creationId="{9D675248-3223-15C0-8385-67EC6F41BA71}"/>
          </ac:spMkLst>
        </pc:spChg>
        <pc:picChg chg="add mod">
          <ac:chgData name="Anne Sophie Sinius-Clausen" userId="b8c07cb6-3bd4-41cf-9524-6ffc809e144a" providerId="ADAL" clId="{1FF0D5A9-1325-4AD6-94C4-A50D9A410EAD}" dt="2024-10-24T12:09:54.260" v="1174" actId="1076"/>
          <ac:picMkLst>
            <pc:docMk/>
            <pc:sldMk cId="831152514" sldId="370"/>
            <ac:picMk id="6" creationId="{2E8479AE-0505-C4AC-5823-7F16C3DB7922}"/>
          </ac:picMkLst>
        </pc:picChg>
        <pc:picChg chg="add del mod">
          <ac:chgData name="Anne Sophie Sinius-Clausen" userId="b8c07cb6-3bd4-41cf-9524-6ffc809e144a" providerId="ADAL" clId="{1FF0D5A9-1325-4AD6-94C4-A50D9A410EAD}" dt="2024-10-24T12:08:13.646" v="1158" actId="478"/>
          <ac:picMkLst>
            <pc:docMk/>
            <pc:sldMk cId="831152514" sldId="370"/>
            <ac:picMk id="2050" creationId="{4C98D16A-5DCA-6468-641B-E3A1BB1A6F17}"/>
          </ac:picMkLst>
        </pc:picChg>
        <pc:picChg chg="add mod">
          <ac:chgData name="Anne Sophie Sinius-Clausen" userId="b8c07cb6-3bd4-41cf-9524-6ffc809e144a" providerId="ADAL" clId="{1FF0D5A9-1325-4AD6-94C4-A50D9A410EAD}" dt="2024-10-24T12:09:48.152" v="1172" actId="1076"/>
          <ac:picMkLst>
            <pc:docMk/>
            <pc:sldMk cId="831152514" sldId="370"/>
            <ac:picMk id="2052" creationId="{76A8841B-94BE-80D7-7241-26E3050E10A6}"/>
          </ac:picMkLst>
        </pc:picChg>
        <pc:picChg chg="add">
          <ac:chgData name="Anne Sophie Sinius-Clausen" userId="b8c07cb6-3bd4-41cf-9524-6ffc809e144a" providerId="ADAL" clId="{1FF0D5A9-1325-4AD6-94C4-A50D9A410EAD}" dt="2024-10-24T12:08:57.351" v="1165"/>
          <ac:picMkLst>
            <pc:docMk/>
            <pc:sldMk cId="831152514" sldId="370"/>
            <ac:picMk id="2056" creationId="{8ED691CC-A799-364B-5D2F-34DF788F12E0}"/>
          </ac:picMkLst>
        </pc:picChg>
        <pc:picChg chg="del">
          <ac:chgData name="Anne Sophie Sinius-Clausen" userId="b8c07cb6-3bd4-41cf-9524-6ffc809e144a" providerId="ADAL" clId="{1FF0D5A9-1325-4AD6-94C4-A50D9A410EAD}" dt="2024-10-24T12:03:01.340" v="960" actId="478"/>
          <ac:picMkLst>
            <pc:docMk/>
            <pc:sldMk cId="831152514" sldId="370"/>
            <ac:picMk id="3078" creationId="{020FDF4E-D0FF-0AD3-4C00-24C35E02E6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FFEB-395E-44F3-B78F-064E90B90558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158F-E6D6-4F8B-8C1B-89C1C8E6C8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50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9975-BFD0-8DA8-C85B-F4FFC684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67BFFF6-B543-0BB8-CFDA-871B1C832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20C670-65BC-8A38-703C-AE0E13E10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9C5084-CA1C-E553-1988-74FB5900A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403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72701-CD63-B3E6-54D5-E66EFC45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B83490F-B54F-979B-C7AA-48B0D92E4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03CE84B-AE08-A7D9-DFC1-7528DCBAF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F1EF828-2FF2-C01E-F115-3C30303F7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98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2E9ED-E23F-C193-0637-EC56B67D1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3EA0623-C598-CCE5-8D42-5CB4B6B81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2243AA1-3746-E87E-4CA5-AEBB35E50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B84B9-3A49-357A-AF12-8FCD1B82B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8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4FFE-992A-00BE-96CC-6337273E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F04C645-5520-D2FA-5BC6-D3741DDAC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5C43CFD-423B-3E90-4D52-E81311B07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876932-4FE4-E3AD-711B-A6AF5839E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2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116E4-4E48-09F1-35F1-E447B7C74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8B08E41-4ED9-2AE5-6C09-A03FED86E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06F0334-F8D7-0B62-2205-6A778CE2D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0CB44E-D6F5-493B-A0DF-C2C9F2C41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AD08-9E49-27EC-3F04-BC4FE34A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BD23836-C35F-B31A-42BD-30BB0CE49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289F026-97D9-B583-0DAD-E78E42D32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40EE5F-C38F-3E15-17A1-CA1060206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6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9975-BFD0-8DA8-C85B-F4FFC684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67BFFF6-B543-0BB8-CFDA-871B1C832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20C670-65BC-8A38-703C-AE0E13E10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9C5084-CA1C-E553-1988-74FB5900A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8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90DEB-E626-59CF-1B05-0D738AEBD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0E9BA25-9FF9-3D88-935C-F6AE2C2D5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E4A12D6-9639-F435-EB82-C2C960530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C4318E-44F7-B95B-70DB-A50E446AF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22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9975-BFD0-8DA8-C85B-F4FFC684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67BFFF6-B543-0BB8-CFDA-871B1C832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20C670-65BC-8A38-703C-AE0E13E10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9C5084-CA1C-E553-1988-74FB5900A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7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9975-BFD0-8DA8-C85B-F4FFC684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67BFFF6-B543-0BB8-CFDA-871B1C832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20C670-65BC-8A38-703C-AE0E13E10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9C5084-CA1C-E553-1988-74FB5900A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1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9975-BFD0-8DA8-C85B-F4FFC684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67BFFF6-B543-0BB8-CFDA-871B1C832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20C670-65BC-8A38-703C-AE0E13E10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9C5084-CA1C-E553-1988-74FB5900A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AD08-9E49-27EC-3F04-BC4FE34A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BD23836-C35F-B31A-42BD-30BB0CE49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289F026-97D9-B583-0DAD-E78E42D32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40EE5F-C38F-3E15-17A1-CA1060206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7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E8A08-C719-2E28-8874-60B0D00E4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7B5BB4A-1634-9A92-5B2D-BFCB41CA7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173B3CB-AF20-8532-CAA4-B79B5A2E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779537-90EF-90DB-32B3-AB73FC28A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1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FECEB-475F-CDA4-CADB-8718AEE75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029A093-17B1-5F72-C4A3-8CF7D3FA9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8BC090F-DAA8-5847-88D8-42325D848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B18F90-684D-0646-CA88-80BCBFCF4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54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96360-34E3-0F08-DFBE-A0E91B4E0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2958F8D-E6A4-EE58-4C39-C4C8A5461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D10EBDF-2519-71E4-C504-DA6401912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830F1F-032C-B7C4-C71A-60C775BC1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0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4079-3B5A-7AB8-706D-5C22B3CFD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D8942E5-2E4B-7709-2408-73D4E5DD4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7EAA874-830E-EE4D-920E-4B8935206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Barlow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98F484D-3ECD-6E37-5915-3C69DECA8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2B143-A0CC-4543-88AA-A138FFCA408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83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15003-226F-B1E8-1BBF-4A43137C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0847870-AA9A-2F77-4C03-CF5A88D0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B5F00F-ABD6-9896-F128-612B4EB1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444028-250B-4B4D-C113-F49F44F2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625B5D-9BD1-AB70-48EC-3D1FF6DE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96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1F9DC-5279-B0FD-C39D-B9B77CC2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FA2C7F-96E4-8B54-0789-E0174D657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D56190-073E-E4A7-4150-5D8D9F31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DB0A8-6E8B-DC12-DFEE-63649543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28E03B-5F25-5F52-19D4-83F919E6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31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B73AA2A-9886-65B7-785A-C4EF162C5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D4979BD-A871-1EED-801E-60195E5BB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4546CC-77A7-DE21-8BDA-9A533C16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224A06-3E62-26FD-1A16-BE7AD2DA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FD76E3-15D9-6C39-8598-1C743F51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32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A0E8E-9467-FB8D-F8C2-E8935C28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3CA343-92F5-72EE-6B27-554911A7A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774BE8-2C48-B17D-2749-FA4FF235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2045C1-C0AE-ECA3-4376-D858C4E1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24B0B9-B37F-E66E-4DFE-99B5BF58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7C96-CD2D-410B-2328-41A29D5B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33C076-8A8A-2BF1-6E99-F4704F979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DB0F9F-065D-B821-BBCD-97D9AC69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FF1CF8-32B2-4EAC-12D5-A64DA840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DE6EDC-998E-572A-7D57-DEE27557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00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5CBCE-661C-0E53-DE88-AC59299B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3264EE-19AF-DC4F-EB05-17D1A6931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28265B-7E38-479E-21BC-711152E12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B83464-262C-53CD-B5B2-36F68BDD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67E600-49CE-7FEA-C9E9-05D7A147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E85522-39BC-F659-738F-47C31E78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1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6B9E8-95A5-19A9-4AB8-24507D85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377AB4-B502-9A52-C121-202C495B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ED212F-9EB3-8185-8CD7-8FABC59A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00BB9ED-5745-F2C4-728F-A9C858C82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1E03979-807B-2DD8-3804-141F1AB24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11C0F07-46C6-C307-DC53-C40DAD68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B3C1896-3829-2052-DC7A-AE3876DB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6A5A6A8-6DB4-D3F1-0A6F-6E15E3F3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57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B2E6E-88C0-41B4-89EB-40DDA204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4F52A54-59C3-8519-10CE-C9606E5E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AB7E46B-A7E0-B691-0631-75D4B40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02B8E7C-E1E8-5692-2826-C180C8B6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69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B83646D-6A55-6BB2-22A0-EAD17FEE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A053B48-6D7A-D41B-BDE9-49178AAA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046F80-863B-3C16-87B2-8BDE5724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7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E20F-614F-4CCD-EC8A-372ADBB1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D00395-9566-67C6-4617-AD8C90C3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4719E0D-44DD-487E-7721-FEDADDE43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707183-D239-22CB-DE8B-08DB677F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6C97D8-E024-D673-491A-2AEDFE98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87A45C-1B08-B04C-1AC4-6716A6AE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6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A5F16-0679-74B4-AC70-451D88A9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D9C5258-BF3A-9977-BFD8-5BBAFBE1E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ABBABA-F406-AB4A-F8D7-1F321925C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8D07C0-D37D-4D17-2B2F-6E15B07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47E540-24AC-A1CD-DF08-4FDF84E1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146697-6278-0498-F27D-164FBEAE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05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E3CE53-BADB-042D-1617-6B44CE8E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84DD1D-4BBF-9A0E-59E8-C31E2CBB7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6F4EEF-5BF2-D64E-6CE4-0A4C6C88E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A8EFE-D725-4FAC-A19D-080CCD1339AF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A0CB6C-801F-153F-83F3-D5EB3B91C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9F48E6-B2EF-FD6B-758B-2E5221DBA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D483C-B0BD-49D1-9468-5D2BA68508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09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4153-0B81-FB7F-7EBB-451319AA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244806A-B1EE-D096-27F0-C0C46D390538}"/>
              </a:ext>
            </a:extLst>
          </p:cNvPr>
          <p:cNvSpPr/>
          <p:nvPr/>
        </p:nvSpPr>
        <p:spPr>
          <a:xfrm>
            <a:off x="1157177" y="1752208"/>
            <a:ext cx="9877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0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</a:p>
          <a:p>
            <a:pPr algn="ctr"/>
            <a:r>
              <a:rPr lang="da-DK" sz="4000" b="1" dirty="0">
                <a:latin typeface="Barlow Black" panose="020B0604020202020204" pitchFamily="2" charset="0"/>
                <a:cs typeface="Times New Roman" panose="02020603050405020304" pitchFamily="18" charset="0"/>
              </a:rPr>
              <a:t>Hvordan involverer vi medlemmerne og andre med interesse for psykiatrien i en valgkamp?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7AC9FBD-DC84-93C7-93EF-DCCD9AE073C3}"/>
              </a:ext>
            </a:extLst>
          </p:cNvPr>
          <p:cNvSpPr/>
          <p:nvPr/>
        </p:nvSpPr>
        <p:spPr>
          <a:xfrm>
            <a:off x="0" y="4717167"/>
            <a:ext cx="12192000" cy="2243470"/>
          </a:xfrm>
          <a:prstGeom prst="rect">
            <a:avLst/>
          </a:prstGeom>
          <a:solidFill>
            <a:srgbClr val="59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  <a:p>
            <a:pPr algn="r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D3DC3E8-F3C4-D8A4-0AB0-27051754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543" y="130660"/>
            <a:ext cx="1290323" cy="120665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0B18974-187B-23B8-1C95-DCF6CC52AB68}"/>
              </a:ext>
            </a:extLst>
          </p:cNvPr>
          <p:cNvSpPr txBox="1"/>
          <p:nvPr/>
        </p:nvSpPr>
        <p:spPr>
          <a:xfrm>
            <a:off x="1157177" y="5239512"/>
            <a:ext cx="965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Barlow" panose="00000500000000000000" pitchFamily="2" charset="0"/>
              </a:rPr>
              <a:t>Anne Sophie Sinius-Clausen og Jane Alrø Sørensen, sekretariatet </a:t>
            </a:r>
          </a:p>
          <a:p>
            <a:pPr algn="ctr"/>
            <a:r>
              <a:rPr lang="da-DK" dirty="0">
                <a:latin typeface="Barlow" panose="00000500000000000000" pitchFamily="2" charset="0"/>
              </a:rPr>
              <a:t>BP-konferencen den 26. oktober 2024</a:t>
            </a:r>
          </a:p>
        </p:txBody>
      </p:sp>
    </p:spTree>
    <p:extLst>
      <p:ext uri="{BB962C8B-B14F-4D97-AF65-F5344CB8AC3E}">
        <p14:creationId xmlns:p14="http://schemas.microsoft.com/office/powerpoint/2010/main" val="52832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E29C4-083A-EE20-2BBC-B09B4888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039C690-7D7F-1E58-808A-ED5B9A40A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572FB2E2-307D-7BB8-6155-33A6D217AC46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0DA269B8-D72B-75BD-8A54-E01FEB54A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8680EFA-550C-C894-0719-512880796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AFC9BB4-619B-357A-EC1F-795AA9C04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A39EC65-46DD-C7CE-E6C3-A03925000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61F3D1E9-D572-3DB9-330D-79F7B516D811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Kaffemøde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3229CC4-F0B5-2BB1-33FE-8048955B29E0}"/>
              </a:ext>
            </a:extLst>
          </p:cNvPr>
          <p:cNvSpPr txBox="1"/>
          <p:nvPr/>
        </p:nvSpPr>
        <p:spPr>
          <a:xfrm>
            <a:off x="925830" y="1358338"/>
            <a:ext cx="10427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  <a:latin typeface="Aptos" panose="02110004020202020204"/>
              </a:rPr>
              <a:t>Et lille gruppe frivillige inviterer på skift partiernes spidskandidater til en kop kaffe og en samtale om kandidaternes visioner </a:t>
            </a:r>
          </a:p>
          <a:p>
            <a:endParaRPr lang="da-DK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Formål: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kvalificerer politikernes vidensniveau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inspirere politikerne til at bringe psykiatrien og pårørendes vilkår ind i deres valgprogrammer/kampagner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skabe relationer til de lokale politikere</a:t>
            </a:r>
            <a:endParaRPr lang="da-DK" sz="1800" dirty="0">
              <a:solidFill>
                <a:prstClr val="black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Erfaringer: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Politikerne gider godt deltage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Godt redskab til fortrolig dialog og en god murbrækker til videre dialog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en økonomisk kostbar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Kræver meget mindre arbejde end et lyttemøde eller vælgermøde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5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079EC-002E-6CE5-D041-5F909609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296F311-001A-E927-AF1D-264B1D1F8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7E9836C4-3B21-41DA-6799-6EA5D4D717EC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8B1492A-966B-1231-DE75-B48CA3ECA3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9DF85BD-72C6-A0F7-984A-853A08937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A0B60BA-1FF7-6FDE-C8B5-D6B77E2A9B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824797A-F299-1004-2ACF-709B396B2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2198B22F-757D-E139-9A5C-74257DAC7C60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Vælgermøder – en gammel klassiker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806B3F5-F419-D352-E4A7-3EBF65A65780}"/>
              </a:ext>
            </a:extLst>
          </p:cNvPr>
          <p:cNvSpPr txBox="1"/>
          <p:nvPr/>
        </p:nvSpPr>
        <p:spPr>
          <a:xfrm>
            <a:off x="925830" y="1409350"/>
            <a:ext cx="10427970" cy="472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række udvalgte politikere fx partiernes spidskandidater inviteres til debat om vores udvalgte mærkesag og vi inviterer offentligheden og medlemmerne indenfor. </a:t>
            </a:r>
            <a:endParaRPr lang="da-D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Formål: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få politikerne til at komme med bud på udviklingen på psykiatriområdet i kommunen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/regionen.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skabe opmærksomhed om Bedre Psykiatri lokalt.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bygge relationer til politikerne. 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Erfaringer: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en god måde at involvere medlemmer på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oplagt at lave med andre foreninger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er en del arbejde i det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Kræver meget annoncering at få tilhører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1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DF90-D486-0C6E-09B3-888B1448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D788814-C9B5-0BAF-19AC-EFCCF96AC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CE6D35-97D2-F878-702E-0E3F1CBB705F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290BC3AB-C16F-3D5B-51D5-B011156FA8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F08AE10-0E07-0742-EDD6-B5ED5CAD7C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70E73A6-ABDB-ED68-3E46-0670D53A79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9FA2223-2BF4-0195-1E4D-DCEDD18737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CCEE17F6-4DC9-2A94-3566-0B67DBB6D15E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Lokal </a:t>
            </a:r>
            <a:r>
              <a:rPr kumimoji="0" lang="da-DK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survey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 eller </a:t>
            </a:r>
            <a:r>
              <a:rPr kumimoji="0" lang="da-DK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survey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 med lokale input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5498F6E-D437-7769-F0E8-37FED991E853}"/>
              </a:ext>
            </a:extLst>
          </p:cNvPr>
          <p:cNvSpPr txBox="1"/>
          <p:nvPr/>
        </p:nvSpPr>
        <p:spPr>
          <a:xfrm>
            <a:off x="925830" y="1409350"/>
            <a:ext cx="10427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>
                <a:solidFill>
                  <a:prstClr val="black"/>
                </a:solidFill>
                <a:latin typeface="Barlow" panose="00000500000000000000" pitchFamily="2" charset="0"/>
              </a:rPr>
              <a:t>Der laves en stor landsdækkende </a:t>
            </a:r>
            <a:r>
              <a:rPr lang="da-DK" dirty="0" err="1">
                <a:solidFill>
                  <a:prstClr val="black"/>
                </a:solidFill>
                <a:latin typeface="Barlow" panose="00000500000000000000" pitchFamily="2" charset="0"/>
              </a:rPr>
              <a:t>survey</a:t>
            </a:r>
            <a:r>
              <a:rPr lang="da-DK" dirty="0">
                <a:solidFill>
                  <a:prstClr val="black"/>
                </a:solidFill>
                <a:latin typeface="Barlow" panose="00000500000000000000" pitchFamily="2" charset="0"/>
              </a:rPr>
              <a:t>, som dækker de valgte mærkesager, der er prioriteret.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Det bliver muligt at få data fra egen/egne kommuner eller region.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Hvis I vil lave valgkamp om et andet tema – er det en mulighed at lave jeres egen lille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survey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Formål: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At understøtte problemets omfang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>
                <a:solidFill>
                  <a:prstClr val="black"/>
                </a:solidFill>
                <a:latin typeface="Barlow" panose="00000500000000000000" pitchFamily="2" charset="0"/>
              </a:rPr>
              <a:t>At inddrage medlemmer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b="1" dirty="0">
                <a:solidFill>
                  <a:prstClr val="black"/>
                </a:solidFill>
                <a:latin typeface="Barlow" panose="00000500000000000000" pitchFamily="2" charset="0"/>
              </a:rPr>
              <a:t>Erfaringer: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Det gør politisk indtryk med ta</a:t>
            </a:r>
            <a:r>
              <a:rPr lang="da-DK" dirty="0">
                <a:solidFill>
                  <a:prstClr val="black"/>
                </a:solidFill>
                <a:latin typeface="Barlow" panose="00000500000000000000" pitchFamily="2" charset="0"/>
              </a:rPr>
              <a:t>l fra egen kommune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Det er et rimeligt stort stykke arbejde at få nok besvarelse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>
                <a:solidFill>
                  <a:prstClr val="black"/>
                </a:solidFill>
                <a:latin typeface="Barlow" panose="00000500000000000000" pitchFamily="2" charset="0"/>
              </a:rPr>
              <a:t>Det er svært at lave de rigtige spørgsmål, hvis man ikke har kendskab til den slags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88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EA2E7-70B5-79F7-61A2-080AB807C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7D4EE40-9CFB-C0B0-D582-4C3E500BE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0193235-8F27-B160-285A-505C8938253A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B63C410B-24A6-1C19-A26D-0BAEA4AD5E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E90505-5262-67BC-862A-4A09AED1A1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FC73A2E-D2D6-FC89-2913-8176E93E9B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7B2AD1-0130-D5B5-E310-E7AE328290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E95587C7-6FB3-1744-FECD-B8CD976DB395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Andre aktiviteter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B35743E-88FB-3032-BA6A-CF49852A359B}"/>
              </a:ext>
            </a:extLst>
          </p:cNvPr>
          <p:cNvSpPr txBox="1"/>
          <p:nvPr/>
        </p:nvSpPr>
        <p:spPr>
          <a:xfrm>
            <a:off x="925830" y="1409350"/>
            <a:ext cx="104279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Kun fantasien sætter grænser for aktiviteter og mange af dem er gode til at inddrage medlemmer eller andre.. </a:t>
            </a:r>
          </a:p>
          <a:p>
            <a:endParaRPr lang="da-DK" dirty="0"/>
          </a:p>
          <a:p>
            <a:r>
              <a:rPr lang="da-DK" b="1" dirty="0"/>
              <a:t>Forslag:</a:t>
            </a:r>
          </a:p>
          <a:p>
            <a:pPr marL="285750" indent="-285750">
              <a:buFontTx/>
              <a:buChar char="-"/>
            </a:pPr>
            <a:r>
              <a:rPr lang="da-DK" dirty="0"/>
              <a:t>Send et postkort til alle kandidater med et lokalt budskab (virker kun, hvis mange sender)</a:t>
            </a:r>
          </a:p>
          <a:p>
            <a:pPr marL="285750" indent="-285750">
              <a:buFontTx/>
              <a:buChar char="-"/>
            </a:pPr>
            <a:r>
              <a:rPr lang="da-DK" dirty="0"/>
              <a:t>Lav et fakkeloptog  - er kun godt, hvis mange dukker op </a:t>
            </a:r>
          </a:p>
          <a:p>
            <a:pPr marL="285750" indent="-285750">
              <a:buFontTx/>
              <a:buChar char="-"/>
            </a:pPr>
            <a:r>
              <a:rPr lang="da-DK" dirty="0"/>
              <a:t>Skriv læserbreve </a:t>
            </a:r>
          </a:p>
          <a:p>
            <a:pPr marL="285750" indent="-285750">
              <a:buFontTx/>
              <a:buChar char="-"/>
            </a:pPr>
            <a:r>
              <a:rPr lang="da-DK" dirty="0"/>
              <a:t>Inviter politikere ud at se et bosted fx sammen med SL efter aftale med kommunen 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r>
              <a:rPr lang="da-DK" dirty="0"/>
              <a:t>.. Kun fantasien og ressourcerne er begrænsning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7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46EB4-834B-33A5-B7E5-87D44255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145A2BD-47EF-3DCD-918D-C51CF95C6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9278BA7-1E92-891B-0A29-0D59CD0E151D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463870B-9FC6-7AC4-E956-8E0A5C113A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951410A-E195-5A14-16A6-DB80FA360F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BE8D5A-4687-DEF9-C768-2EA1FC4A70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FC0150A-E62E-E64A-0B48-CDC7268365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BAABF86A-E26C-D83F-DEFC-B3F4062B56E8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latin typeface="Barlow" panose="00000500000000000000" pitchFamily="2" charset="0"/>
              </a:rPr>
              <a:t>Drøftelse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3FD26F7-E9E7-AAE4-1DBB-D50C09E55150}"/>
              </a:ext>
            </a:extLst>
          </p:cNvPr>
          <p:cNvSpPr txBox="1"/>
          <p:nvPr/>
        </p:nvSpPr>
        <p:spPr>
          <a:xfrm>
            <a:off x="925830" y="1409350"/>
            <a:ext cx="10427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af disse aktiviteter har I allerede prøvet – hvordan gik det? Hvad var svært/godt?</a:t>
            </a:r>
          </a:p>
          <a:p>
            <a:pPr marL="0" indent="0">
              <a:buNone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af disse aktiviteter er I nysgerrige på? Og kunne have lyst til at lave? Hvorfor?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Tal sammen i10 min rundt om bordet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1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B8AE9-B286-E878-39A7-AF16C2260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EA8B2AC-03D6-8E1D-55D4-B149E47B5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2C7A6BD-CBA9-E275-52F8-B0B42A79EF3C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89C323B6-8CA4-58E7-CBAE-86D19BA8FD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A562269-9311-52E1-D58F-EB59A0A622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536ED60-8F23-9304-C5DD-626B0CEC85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29A9A24-9377-594C-4E8A-7BDCF3556A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AC301259-5919-407E-A278-17D845E3C60C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latin typeface="Barlow" panose="00000500000000000000" pitchFamily="2" charset="0"/>
              </a:rPr>
              <a:t>At komme i gang..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 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DA45DAF-1638-9D84-8973-CCDBCE33C407}"/>
              </a:ext>
            </a:extLst>
          </p:cNvPr>
          <p:cNvSpPr txBox="1"/>
          <p:nvPr/>
        </p:nvSpPr>
        <p:spPr>
          <a:xfrm>
            <a:off x="925830" y="1409350"/>
            <a:ext cx="104279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Beslut jer gerne inden jul for, hvad I gerne vil (1-2 gode aktiviteter)</a:t>
            </a:r>
          </a:p>
          <a:p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Valgkamps ligger i september, oktober og november 25- valgdagen er den 18. november 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Skal medlemmer involveres tager det typisk længere tid at planlægge/udføre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Forberedelsen ligger i foråret – fx medlemsinddragelsen </a:t>
            </a:r>
          </a:p>
          <a:p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Inviter politikerne i rigtig god 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6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CDF8-DF13-CDD0-85AD-753719AC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7E92A01-2F35-F492-2FD3-F95CAC4DF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1A1B870-7CCC-3319-6BD8-E3CB510E9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1F0AA8-2446-E599-1744-DB8495B0F3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A7B614A-B50C-5055-9ECA-B192993D89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5719D6D-4CA1-F408-585F-461F875D3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B96B03-4A5D-5741-3A49-3A24FA93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Barlow" panose="00000500000000000000" pitchFamily="2" charset="0"/>
              </a:rPr>
              <a:t>ANNONCERING OG KOMMUNIKATION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FB908F-2BD0-7150-8FE7-57B2D2527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latin typeface="Barlow" panose="00000500000000000000" pitchFamily="2" charset="0"/>
              </a:rPr>
              <a:t>- GØR DET OG GØR DET MEGET!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23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919E-EBD2-1B72-09AD-DB5C4252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170AA45-BA80-BF5A-D7A0-08D07A639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FAD4809-873D-2F8C-322D-2B6FE55EA820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957D9B28-3F7B-DC09-297B-DADBF1924C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BC892C-582D-4D00-F24D-3C79F6ED85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88FDFD-378F-29A2-E09C-2C289BEB9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E2595E-8C8D-1B78-7D95-8565FFB05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9D675248-3223-15C0-8385-67EC6F41BA71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Hvor kan man annoncerer?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4E23AD-39BB-BC63-B4A4-DBBD662DAC65}"/>
              </a:ext>
            </a:extLst>
          </p:cNvPr>
          <p:cNvSpPr txBox="1"/>
          <p:nvPr/>
        </p:nvSpPr>
        <p:spPr>
          <a:xfrm>
            <a:off x="882015" y="1763312"/>
            <a:ext cx="10427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Lokalafdelingens </a:t>
            </a:r>
            <a:r>
              <a:rPr lang="da-DK" sz="2400" dirty="0" err="1"/>
              <a:t>facebook</a:t>
            </a:r>
            <a:r>
              <a:rPr lang="da-DK" sz="2400" dirty="0"/>
              <a:t> og lokale facebooksider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/>
              <a:t>Nemtilmeld</a:t>
            </a: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Mail til medlemmerne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Plakater i byrummet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Flyers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Boost på </a:t>
            </a:r>
            <a:r>
              <a:rPr lang="da-DK" sz="2400" dirty="0" err="1"/>
              <a:t>facebook</a:t>
            </a:r>
            <a:r>
              <a:rPr lang="da-DK" sz="2400" dirty="0"/>
              <a:t>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Husk påmindelser</a:t>
            </a:r>
          </a:p>
          <a:p>
            <a:endParaRPr lang="da-DK" sz="2400" dirty="0"/>
          </a:p>
          <a:p>
            <a:r>
              <a:rPr lang="da-DK" sz="2400" dirty="0"/>
              <a:t>- Vi har nogle skabeloner på frivilligsiderne</a:t>
            </a:r>
          </a:p>
          <a:p>
            <a:endParaRPr lang="da-DK" dirty="0">
              <a:latin typeface="Barlow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6A8841B-94BE-80D7-7241-26E3050E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05" y="4965682"/>
            <a:ext cx="2107000" cy="11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E8479AE-0505-C4AC-5823-7F16C3DB7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632" y="5029326"/>
            <a:ext cx="1785731" cy="10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13CD-36DA-EB13-87F9-D079D992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3F08C17-8BF0-AE2A-AC28-E7D1F840B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79DA2FA1-627A-C4C9-40DF-00E23B002F5F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AC51755B-5E2E-CEDC-1CDE-4029695AB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78D167-7512-6D19-0CC1-DC68A060C8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B1E9E74-7795-9FC3-EEA0-C510839679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5FFF275-C992-2871-251E-0CC17737E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AF90047B-228D-AD21-91D0-1D8D155238FB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Barlow" panose="00000800000000000000" pitchFamily="2" charset="0"/>
              </a:rPr>
              <a:t>Case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EFCFA55-4666-E8F1-DAB6-E2D4821E4B7D}"/>
              </a:ext>
            </a:extLst>
          </p:cNvPr>
          <p:cNvSpPr txBox="1"/>
          <p:nvPr/>
        </p:nvSpPr>
        <p:spPr>
          <a:xfrm>
            <a:off x="925830" y="1409350"/>
            <a:ext cx="104279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2000" dirty="0">
                <a:solidFill>
                  <a:prstClr val="black"/>
                </a:solidFill>
                <a:latin typeface="Barlow" panose="00000500000000000000" pitchFamily="2" charset="0"/>
              </a:rPr>
              <a:t>Ved de borde I sidder ved, får I nu en case, som I skal drøfte og løse sammen.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2000" dirty="0">
                <a:solidFill>
                  <a:prstClr val="black"/>
                </a:solidFill>
                <a:latin typeface="Barlow" panose="00000500000000000000" pitchFamily="2" charset="0"/>
              </a:rPr>
              <a:t>Rundt om hvert bord sidder en bestyrelse, som vil lave en aktivitet.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Efter</a:t>
            </a:r>
            <a:r>
              <a:rPr lang="da-DK" sz="2000" dirty="0">
                <a:solidFill>
                  <a:prstClr val="black"/>
                </a:solidFill>
                <a:latin typeface="Barlow" panose="00000500000000000000" pitchFamily="2" charset="0"/>
              </a:rPr>
              <a:t> gruppearbejde samler vi op i plenum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919E-EBD2-1B72-09AD-DB5C4252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170AA45-BA80-BF5A-D7A0-08D07A639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FAD4809-873D-2F8C-322D-2B6FE55EA820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957D9B28-3F7B-DC09-297B-DADBF1924C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BC892C-582D-4D00-F24D-3C79F6ED85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88FDFD-378F-29A2-E09C-2C289BEB9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E2595E-8C8D-1B78-7D95-8565FFB05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9D675248-3223-15C0-8385-67EC6F41BA71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Hv</a:t>
            </a:r>
            <a:r>
              <a:rPr lang="da-DK" sz="3600" b="1" dirty="0" err="1">
                <a:latin typeface="Barlow" panose="00000500000000000000" pitchFamily="2" charset="0"/>
              </a:rPr>
              <a:t>orfor</a:t>
            </a:r>
            <a:r>
              <a:rPr lang="da-DK" sz="3600" b="1" dirty="0">
                <a:latin typeface="Barlow" panose="00000500000000000000" pitchFamily="2" charset="0"/>
              </a:rPr>
              <a:t> involvere medlemmerne?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4E23AD-39BB-BC63-B4A4-DBBD662DAC65}"/>
              </a:ext>
            </a:extLst>
          </p:cNvPr>
          <p:cNvSpPr txBox="1"/>
          <p:nvPr/>
        </p:nvSpPr>
        <p:spPr>
          <a:xfrm>
            <a:off x="882015" y="1763312"/>
            <a:ext cx="10427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Barlow" panose="00000500000000000000" pitchFamily="2" charset="0"/>
              </a:rPr>
              <a:t>Legitimitet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Barlow" panose="00000500000000000000" pitchFamily="2" charset="0"/>
              </a:rPr>
              <a:t>Bred dagsorden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Barlow" panose="00000500000000000000" pitchFamily="2" charset="0"/>
              </a:rPr>
              <a:t>Medlemspleje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Barlow" panose="00000500000000000000" pitchFamily="2" charset="0"/>
              </a:rPr>
              <a:t>Rekruttering af frivillige med politisk interesse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Barlow" panose="00000500000000000000" pitchFamily="2" charset="0"/>
              </a:rPr>
              <a:t>Medlemmerne er hverdagens eksperter – de ved så meget om, hvordan tingene reelt foregår </a:t>
            </a:r>
            <a:r>
              <a:rPr lang="da-DK" dirty="0"/>
              <a:t> </a:t>
            </a:r>
          </a:p>
          <a:p>
            <a:endParaRPr lang="da-DK" dirty="0">
              <a:latin typeface="Barlow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2052" name="Picture 4" descr="Illustration af massiv folkemængde protest med blankt tegn Stockvektor af  ©robzs 154267376">
            <a:extLst>
              <a:ext uri="{FF2B5EF4-FFF2-40B4-BE49-F238E27FC236}">
                <a16:creationId xmlns:a16="http://schemas.microsoft.com/office/drawing/2014/main" id="{A8ED1DB3-E21B-1823-38D7-128FEDF05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2"/>
          <a:stretch/>
        </p:blipFill>
        <p:spPr bwMode="auto">
          <a:xfrm>
            <a:off x="6233653" y="3949379"/>
            <a:ext cx="3882666" cy="19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919E-EBD2-1B72-09AD-DB5C4252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170AA45-BA80-BF5A-D7A0-08D07A639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FAD4809-873D-2F8C-322D-2B6FE55EA820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957D9B28-3F7B-DC09-297B-DADBF1924C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BC892C-582D-4D00-F24D-3C79F6ED85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88FDFD-378F-29A2-E09C-2C289BEB9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E2595E-8C8D-1B78-7D95-8565FFB05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9D675248-3223-15C0-8385-67EC6F41BA71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Barlow" panose="00000500000000000000" pitchFamily="2" charset="0"/>
              </a:rPr>
              <a:t>Drøftelse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4E23AD-39BB-BC63-B4A4-DBBD662DAC65}"/>
              </a:ext>
            </a:extLst>
          </p:cNvPr>
          <p:cNvSpPr txBox="1"/>
          <p:nvPr/>
        </p:nvSpPr>
        <p:spPr>
          <a:xfrm>
            <a:off x="882015" y="1763312"/>
            <a:ext cx="104279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arlow" panose="00000500000000000000" pitchFamily="2" charset="0"/>
              </a:rPr>
              <a:t>Samtal 5 min. med sidepersonen om: </a:t>
            </a:r>
          </a:p>
          <a:p>
            <a:endParaRPr lang="da-DK" sz="2800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Barlow" panose="00000500000000000000" pitchFamily="2" charset="0"/>
              </a:rPr>
              <a:t>Hvilke andre fordele ser I ved at involvere andre?</a:t>
            </a:r>
          </a:p>
          <a:p>
            <a:endParaRPr lang="da-DK" sz="2800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Barlow" panose="00000500000000000000" pitchFamily="2" charset="0"/>
              </a:rPr>
              <a:t>Hvilke ulemper kan der være? </a:t>
            </a:r>
          </a:p>
          <a:p>
            <a:endParaRPr lang="da-DK" dirty="0">
              <a:latin typeface="Barlow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278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919E-EBD2-1B72-09AD-DB5C4252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170AA45-BA80-BF5A-D7A0-08D07A639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FAD4809-873D-2F8C-322D-2B6FE55EA820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957D9B28-3F7B-DC09-297B-DADBF1924C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BC892C-582D-4D00-F24D-3C79F6ED85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88FDFD-378F-29A2-E09C-2C289BEB9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E2595E-8C8D-1B78-7D95-8565FFB05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9D675248-3223-15C0-8385-67EC6F41BA71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latin typeface="Barlow" panose="00000500000000000000" pitchFamily="2" charset="0"/>
              </a:rPr>
              <a:t>Hvorfor involvere andre interessenter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4E23AD-39BB-BC63-B4A4-DBBD662DAC65}"/>
              </a:ext>
            </a:extLst>
          </p:cNvPr>
          <p:cNvSpPr txBox="1"/>
          <p:nvPr/>
        </p:nvSpPr>
        <p:spPr>
          <a:xfrm>
            <a:off x="882015" y="1763312"/>
            <a:ext cx="10427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Styrke appellen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Legitimitet i mærkesagerne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At kunne mobiliserer deltagere og politikere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Flere om arbejdet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Fordele ved kun at være Bedre Psykiatri: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Man skal ikke gå på kompromis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Mindre koordination (færre kokke)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Man skal ikke dele opmærksomheden </a:t>
            </a:r>
          </a:p>
          <a:p>
            <a:endParaRPr lang="da-DK" dirty="0">
              <a:latin typeface="Barlow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3078" name="Picture 6" descr="People Lifting Together Stock Illustrations – 841 People Lifting Together  Stock Illustrations, Vectors &amp; Clipart - Dreamstime">
            <a:extLst>
              <a:ext uri="{FF2B5EF4-FFF2-40B4-BE49-F238E27FC236}">
                <a16:creationId xmlns:a16="http://schemas.microsoft.com/office/drawing/2014/main" id="{020FDF4E-D0FF-0AD3-4C00-24C35E02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33" y="38869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366A2F4-B258-F35F-BD24-18B0A546E76B}"/>
              </a:ext>
            </a:extLst>
          </p:cNvPr>
          <p:cNvSpPr txBox="1"/>
          <p:nvPr/>
        </p:nvSpPr>
        <p:spPr>
          <a:xfrm>
            <a:off x="7962133" y="4758507"/>
            <a:ext cx="2619375" cy="369332"/>
          </a:xfrm>
          <a:prstGeom prst="rect">
            <a:avLst/>
          </a:prstGeom>
          <a:solidFill>
            <a:srgbClr val="6788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Mærkesager</a:t>
            </a:r>
          </a:p>
        </p:txBody>
      </p:sp>
    </p:spTree>
    <p:extLst>
      <p:ext uri="{BB962C8B-B14F-4D97-AF65-F5344CB8AC3E}">
        <p14:creationId xmlns:p14="http://schemas.microsoft.com/office/powerpoint/2010/main" val="186081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C1ABC-B647-29F8-F160-7F56E667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>
                <a:latin typeface="Barlow" panose="00000500000000000000" pitchFamily="2" charset="0"/>
              </a:rPr>
              <a:t>Hvilke andre interessenter kunne det være?</a:t>
            </a:r>
          </a:p>
        </p:txBody>
      </p:sp>
      <p:sp>
        <p:nvSpPr>
          <p:cNvPr id="5" name="AutoShape 4" descr="FOA">
            <a:extLst>
              <a:ext uri="{FF2B5EF4-FFF2-40B4-BE49-F238E27FC236}">
                <a16:creationId xmlns:a16="http://schemas.microsoft.com/office/drawing/2014/main" id="{28EBF2B6-A508-9161-0D99-6B4EA7605CF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985685" y="1536699"/>
            <a:ext cx="3781271" cy="38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da-DK" dirty="0">
                <a:latin typeface="Barlow" panose="00000500000000000000" pitchFamily="2" charset="0"/>
              </a:rPr>
              <a:t>Andre psykiatriforeninger</a:t>
            </a:r>
          </a:p>
          <a:p>
            <a:r>
              <a:rPr lang="da-DK" dirty="0">
                <a:latin typeface="Barlow" panose="00000500000000000000" pitchFamily="2" charset="0"/>
              </a:rPr>
              <a:t>Fagforeninger</a:t>
            </a:r>
          </a:p>
          <a:p>
            <a:r>
              <a:rPr lang="da-DK" dirty="0">
                <a:latin typeface="Barlow" panose="00000500000000000000" pitchFamily="2" charset="0"/>
              </a:rPr>
              <a:t> Foreninger for konkrete diagnoser/udviklingsforstyrrelser</a:t>
            </a:r>
          </a:p>
          <a:p>
            <a:r>
              <a:rPr lang="da-DK" dirty="0">
                <a:latin typeface="Barlow" panose="00000500000000000000" pitchFamily="2" charset="0"/>
              </a:rPr>
              <a:t>Andre patientforeninger</a:t>
            </a:r>
          </a:p>
          <a:p>
            <a:r>
              <a:rPr lang="da-DK" dirty="0">
                <a:latin typeface="Barlow" panose="00000500000000000000" pitchFamily="2" charset="0"/>
              </a:rPr>
              <a:t>Andre lokalforeninger med interessesammenfald</a:t>
            </a:r>
          </a:p>
        </p:txBody>
      </p:sp>
      <p:pic>
        <p:nvPicPr>
          <p:cNvPr id="1026" name="Picture 2" descr="Hent FOAs logo til tryk og web | FOA">
            <a:extLst>
              <a:ext uri="{FF2B5EF4-FFF2-40B4-BE49-F238E27FC236}">
                <a16:creationId xmlns:a16="http://schemas.microsoft.com/office/drawing/2014/main" id="{B42E71E0-425F-1C18-2998-2CD7507F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02" y="2314473"/>
            <a:ext cx="1522156" cy="14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sk Sygeplejeråd | Copenhagen">
            <a:extLst>
              <a:ext uri="{FF2B5EF4-FFF2-40B4-BE49-F238E27FC236}">
                <a16:creationId xmlns:a16="http://schemas.microsoft.com/office/drawing/2014/main" id="{1BEF0D8A-2BFE-12CE-2D20-93F9DA6B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89" y="3828105"/>
            <a:ext cx="916704" cy="9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nd, Storstrøm – Frivillig Center Lolland">
            <a:extLst>
              <a:ext uri="{FF2B5EF4-FFF2-40B4-BE49-F238E27FC236}">
                <a16:creationId xmlns:a16="http://schemas.microsoft.com/office/drawing/2014/main" id="{034C7439-8CF4-E3F5-DA97-E40C46DB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92" y="2737006"/>
            <a:ext cx="1407941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utismeforeningen | Høje Tåstrup | Facebook">
            <a:extLst>
              <a:ext uri="{FF2B5EF4-FFF2-40B4-BE49-F238E27FC236}">
                <a16:creationId xmlns:a16="http://schemas.microsoft.com/office/drawing/2014/main" id="{76379CDD-5526-1C21-B3DB-7FB259CB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44" y="1536699"/>
            <a:ext cx="1034845" cy="10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årørendeklubben">
            <a:extLst>
              <a:ext uri="{FF2B5EF4-FFF2-40B4-BE49-F238E27FC236}">
                <a16:creationId xmlns:a16="http://schemas.microsoft.com/office/drawing/2014/main" id="{AABD14F7-5825-CE0E-4539-05E6497A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19" y="1656507"/>
            <a:ext cx="183356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zheimerforeningen | Alzheimer's Disease International (ADI)">
            <a:extLst>
              <a:ext uri="{FF2B5EF4-FFF2-40B4-BE49-F238E27FC236}">
                <a16:creationId xmlns:a16="http://schemas.microsoft.com/office/drawing/2014/main" id="{EC463FC8-9449-F35D-75AD-60181C8A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68" y="4229944"/>
            <a:ext cx="2637198" cy="12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1DD9225-E415-C63A-BEBF-586C036401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8C8A58D0-76F0-9952-385B-9DC7F51FA3EA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6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919E-EBD2-1B72-09AD-DB5C4252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170AA45-BA80-BF5A-D7A0-08D07A639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FAD4809-873D-2F8C-322D-2B6FE55EA820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957D9B28-3F7B-DC09-297B-DADBF1924C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BC892C-582D-4D00-F24D-3C79F6ED85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88FDFD-378F-29A2-E09C-2C289BEB9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E2595E-8C8D-1B78-7D95-8565FFB05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9D675248-3223-15C0-8385-67EC6F41BA71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Barlow" panose="00000500000000000000" pitchFamily="2" charset="0"/>
              </a:rPr>
              <a:t>Drøftelse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4E23AD-39BB-BC63-B4A4-DBBD662DAC65}"/>
              </a:ext>
            </a:extLst>
          </p:cNvPr>
          <p:cNvSpPr txBox="1"/>
          <p:nvPr/>
        </p:nvSpPr>
        <p:spPr>
          <a:xfrm>
            <a:off x="882015" y="1763312"/>
            <a:ext cx="104279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arlow" panose="00000500000000000000" pitchFamily="2" charset="0"/>
              </a:rPr>
              <a:t>Samtal 5 min. med sidepersonen om: </a:t>
            </a:r>
          </a:p>
          <a:p>
            <a:endParaRPr lang="da-DK" sz="2800" dirty="0">
              <a:latin typeface="Barlow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Barlow" panose="00000500000000000000" pitchFamily="2" charset="0"/>
              </a:rPr>
              <a:t>Gode idéer til interessenter?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>
              <a:latin typeface="Barlow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Barlow" panose="00000500000000000000" pitchFamily="2" charset="0"/>
              </a:rPr>
              <a:t>Hvilke andre fordele ser I ved at involvere andre interessenter?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>
              <a:latin typeface="Barlow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Barlow" panose="00000500000000000000" pitchFamily="2" charset="0"/>
              </a:rPr>
              <a:t>Hvilke ulemper kan der være?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dirty="0">
              <a:latin typeface="Barlow" panose="00000500000000000000" pitchFamily="2" charset="0"/>
            </a:endParaRPr>
          </a:p>
          <a:p>
            <a:endParaRPr lang="da-DK" dirty="0">
              <a:latin typeface="Barlow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301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CDF8-DF13-CDD0-85AD-753719AC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7E92A01-2F35-F492-2FD3-F95CAC4DF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1A1B870-7CCC-3319-6BD8-E3CB510E9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1F0AA8-2446-E599-1744-DB8495B0F3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A7B614A-B50C-5055-9ECA-B192993D89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5719D6D-4CA1-F408-585F-461F875D3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B96B03-4A5D-5741-3A49-3A24FA93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Barlow" panose="00000500000000000000" pitchFamily="2" charset="0"/>
              </a:rPr>
              <a:t>Aktiviteter, der egner sig godt til involvering af medlemmer og andre..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FB908F-2BD0-7150-8FE7-57B2D2527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61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169C-38A6-1DB8-5C96-60240A23F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1E27614-A3D7-59D9-B760-95A447DC8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ABBBD37-5F1F-F8A0-8EA0-8E023791B0EE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BF6D0518-60B7-BCDF-F6F8-BD36EE256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B56026-8072-AFBB-C9EB-36004CFF63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6AD043B-A5CB-DFA5-7886-504BF01BFE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CA3CE9-CC65-A659-1E69-4683B2D47B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A5F025C5-0E5D-B433-2CF5-678BBF60B4BE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Medlemsmøde om mærkesager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7FC6D45-823F-ABD9-CB49-FA53116DB0AD}"/>
              </a:ext>
            </a:extLst>
          </p:cNvPr>
          <p:cNvSpPr txBox="1"/>
          <p:nvPr/>
        </p:nvSpPr>
        <p:spPr>
          <a:xfrm>
            <a:off x="925830" y="1409350"/>
            <a:ext cx="10427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Medlemmerne inviteres til debatmøde om et udvalgt tema. Vores medlemmer er hverdagens eksperter og vil virkelig kunne kvalificere den lokale mærkesag.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Formål: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Inddragelse af foreningens medlemmer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Aptos" panose="02110004020202020204"/>
              </a:rPr>
              <a:t>Kvalificering af en lokal mærkesag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b="1" dirty="0">
                <a:solidFill>
                  <a:prstClr val="black"/>
                </a:solidFill>
                <a:latin typeface="Aptos" panose="02110004020202020204"/>
              </a:rPr>
              <a:t>Erfaringer: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Aptos" panose="02110004020202020204"/>
              </a:rPr>
              <a:t>En god måde at aktivere foreningens medlemmer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 måde at kvalificere den valgte mærkesag i</a:t>
            </a:r>
            <a:r>
              <a:rPr lang="da-DK" dirty="0" err="1">
                <a:solidFill>
                  <a:prstClr val="black"/>
                </a:solidFill>
                <a:latin typeface="Aptos" panose="02110004020202020204"/>
              </a:rPr>
              <a:t>nden</a:t>
            </a:r>
            <a:r>
              <a:rPr lang="da-DK" dirty="0">
                <a:solidFill>
                  <a:prstClr val="black"/>
                </a:solidFill>
                <a:latin typeface="Aptos" panose="02110004020202020204"/>
              </a:rPr>
              <a:t> fx lyttemøde mm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Aptos" panose="02110004020202020204"/>
              </a:rPr>
              <a:t>Vigtigt, at en indleder med oplæg til debat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Aptos" panose="02110004020202020204"/>
              </a:rPr>
              <a:t>Generelt en rigtig god aktivitet at starte 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2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74AB2-F2E6-0960-AE90-980B64DC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0F6F444-FF72-8F96-8E39-0030D8F5E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660"/>
            <a:ext cx="744066" cy="695816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5707827A-2544-CBD0-BCAD-7A990101DB86}"/>
              </a:ext>
            </a:extLst>
          </p:cNvPr>
          <p:cNvCxnSpPr/>
          <p:nvPr/>
        </p:nvCxnSpPr>
        <p:spPr>
          <a:xfrm>
            <a:off x="925830" y="1348740"/>
            <a:ext cx="10260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0F7C3C81-44BB-F64B-C77E-A9389F1D64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496420"/>
            <a:ext cx="573024" cy="292911"/>
          </a:xfrm>
          <a:prstGeom prst="rect">
            <a:avLst/>
          </a:prstGeom>
          <a:solidFill>
            <a:srgbClr val="68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C48D7B-C2F4-51BB-C70C-F88F4B39D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839556"/>
            <a:ext cx="573024" cy="292911"/>
          </a:xfrm>
          <a:prstGeom prst="rect">
            <a:avLst/>
          </a:prstGeom>
          <a:solidFill>
            <a:srgbClr val="DAB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C522ABA-5EDA-76B9-B552-C3FAB97B6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228543"/>
            <a:ext cx="573024" cy="292911"/>
          </a:xfrm>
          <a:prstGeom prst="rect">
            <a:avLst/>
          </a:prstGeom>
          <a:solidFill>
            <a:srgbClr val="67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7BA6400-3F57-97FB-D8E0-AAE55F107F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15845" y="111899"/>
            <a:ext cx="573024" cy="292911"/>
          </a:xfrm>
          <a:prstGeom prst="rect">
            <a:avLst/>
          </a:prstGeom>
          <a:solidFill>
            <a:srgbClr val="C0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80FB1103-FC37-6DAB-5F08-E3C5E7BA6918}"/>
              </a:ext>
            </a:extLst>
          </p:cNvPr>
          <p:cNvSpPr txBox="1">
            <a:spLocks/>
          </p:cNvSpPr>
          <p:nvPr/>
        </p:nvSpPr>
        <p:spPr>
          <a:xfrm>
            <a:off x="838200" y="659376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800000000000000" pitchFamily="2" charset="0"/>
                <a:ea typeface="+mj-ea"/>
                <a:cs typeface="+mj-cs"/>
              </a:rPr>
              <a:t>Lyttemøder - vi bytter roller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D871C4E-51CE-2F0F-B598-175596FA5833}"/>
              </a:ext>
            </a:extLst>
          </p:cNvPr>
          <p:cNvSpPr txBox="1"/>
          <p:nvPr/>
        </p:nvSpPr>
        <p:spPr>
          <a:xfrm>
            <a:off x="925830" y="1409350"/>
            <a:ext cx="106321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lyttemøde er et arrangement, hvor rollerne er byttet om. Politikerne kommer for at lytte til hverdagens eksperter.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Formål: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kvalificerer politikernes vidensniveau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inspirere politikerne til at bringe psykiatrien og pårørendes vilkår ind i deres valgprogrammer/kampagner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skabe relationer til de lokale politikere</a:t>
            </a:r>
            <a:endParaRPr lang="da-DK" sz="1800" dirty="0">
              <a:solidFill>
                <a:prstClr val="black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Erfaringer: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Nemt at involvere medlemmer 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sagtens laves sammen med andre foreninger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Politikerne gider godt komme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murbrækker til videre dialog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en økonomisk kostbar – men kræver lidt arbejde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5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3C46715A8314C877A2C3FF4505C69" ma:contentTypeVersion="21" ma:contentTypeDescription="Opret et nyt dokument." ma:contentTypeScope="" ma:versionID="28f76bb8253830c0661d72332497ddbc">
  <xsd:schema xmlns:xsd="http://www.w3.org/2001/XMLSchema" xmlns:xs="http://www.w3.org/2001/XMLSchema" xmlns:p="http://schemas.microsoft.com/office/2006/metadata/properties" xmlns:ns2="ed2fd6f5-3a35-4470-aa30-1cf50a2af7a2" xmlns:ns3="8371b269-bde4-41b1-ac8c-db6f80420593" targetNamespace="http://schemas.microsoft.com/office/2006/metadata/properties" ma:root="true" ma:fieldsID="47a9d82d0dd9c4d3b6efca313a6da44a" ns2:_="" ns3:_="">
    <xsd:import namespace="ed2fd6f5-3a35-4470-aa30-1cf50a2af7a2"/>
    <xsd:import namespace="8371b269-bde4-41b1-ac8c-db6f804205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fd6f5-3a35-4470-aa30-1cf50a2af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dst delt efter tid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9d82850f-8a2b-43ff-b1e9-dffa809e48d5}" ma:internalName="TaxCatchAll" ma:showField="CatchAllData" ma:web="ed2fd6f5-3a35-4470-aa30-1cf50a2af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1b269-bde4-41b1-ac8c-db6f80420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7cea59a5-5aa3-4714-a7d2-85572ea32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1E63D1-8CD4-4BBE-B759-D2267CBBF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A6A105-8789-4B65-AAE1-234063393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fd6f5-3a35-4470-aa30-1cf50a2af7a2"/>
    <ds:schemaRef ds:uri="8371b269-bde4-41b1-ac8c-db6f80420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921</Words>
  <Application>Microsoft Office PowerPoint</Application>
  <PresentationFormat>Widescreen</PresentationFormat>
  <Paragraphs>178</Paragraphs>
  <Slides>18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Barlow</vt:lpstr>
      <vt:lpstr>Barlow Black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  <vt:lpstr>Hvilke andre interessenter kunne det være?</vt:lpstr>
      <vt:lpstr>PowerPoint-præsentation</vt:lpstr>
      <vt:lpstr>Aktiviteter, der egner sig godt til involvering af medlemmer og andre..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ANNONCERING OG KOMMUNIKATION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Alrø Sørensen</dc:creator>
  <cp:lastModifiedBy>Jane Alrø Sørensen</cp:lastModifiedBy>
  <cp:revision>1</cp:revision>
  <dcterms:created xsi:type="dcterms:W3CDTF">2024-10-11T10:02:13Z</dcterms:created>
  <dcterms:modified xsi:type="dcterms:W3CDTF">2024-10-25T11:02:24Z</dcterms:modified>
</cp:coreProperties>
</file>