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325" r:id="rId7"/>
    <p:sldId id="313" r:id="rId8"/>
    <p:sldId id="315" r:id="rId9"/>
    <p:sldId id="316" r:id="rId10"/>
    <p:sldId id="317" r:id="rId11"/>
    <p:sldId id="318" r:id="rId12"/>
    <p:sldId id="319" r:id="rId13"/>
    <p:sldId id="320" r:id="rId14"/>
    <p:sldId id="323" r:id="rId15"/>
    <p:sldId id="324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1EB"/>
    <a:srgbClr val="E2DDCA"/>
    <a:srgbClr val="E1DDC9"/>
    <a:srgbClr val="E1E8E8"/>
    <a:srgbClr val="5E7C7F"/>
    <a:srgbClr val="D04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79568-D3C8-5A55-2ECF-BD6A2EEA8755}" v="51" dt="2024-10-24T13:26:04.628"/>
    <p1510:client id="{1411924B-25B4-E763-EAA9-D73E582BAEA5}" v="4" dt="2024-10-24T12:55:36.603"/>
    <p1510:client id="{D1602BDF-47B9-4E63-97E2-C65926860553}" v="2" dt="2024-10-25T12:48:12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per Nissen" userId="3a61b989-c5ed-42fb-8d3a-7e6c0460c514" providerId="ADAL" clId="{D1602BDF-47B9-4E63-97E2-C65926860553}"/>
    <pc:docChg chg="undo redo custSel addSld modSld">
      <pc:chgData name="Jesper Nissen" userId="3a61b989-c5ed-42fb-8d3a-7e6c0460c514" providerId="ADAL" clId="{D1602BDF-47B9-4E63-97E2-C65926860553}" dt="2024-10-25T12:51:15.119" v="180" actId="20577"/>
      <pc:docMkLst>
        <pc:docMk/>
      </pc:docMkLst>
      <pc:sldChg chg="modSp mod">
        <pc:chgData name="Jesper Nissen" userId="3a61b989-c5ed-42fb-8d3a-7e6c0460c514" providerId="ADAL" clId="{D1602BDF-47B9-4E63-97E2-C65926860553}" dt="2024-10-25T12:51:15.119" v="180" actId="20577"/>
        <pc:sldMkLst>
          <pc:docMk/>
          <pc:sldMk cId="876513678" sldId="258"/>
        </pc:sldMkLst>
        <pc:spChg chg="mod">
          <ac:chgData name="Jesper Nissen" userId="3a61b989-c5ed-42fb-8d3a-7e6c0460c514" providerId="ADAL" clId="{D1602BDF-47B9-4E63-97E2-C65926860553}" dt="2024-10-25T12:51:15.119" v="180" actId="20577"/>
          <ac:spMkLst>
            <pc:docMk/>
            <pc:sldMk cId="876513678" sldId="258"/>
            <ac:spMk id="11" creationId="{E8E779C3-9B64-32D3-1185-1B0E9B877A35}"/>
          </ac:spMkLst>
        </pc:spChg>
      </pc:sldChg>
      <pc:sldChg chg="modSp mod">
        <pc:chgData name="Jesper Nissen" userId="3a61b989-c5ed-42fb-8d3a-7e6c0460c514" providerId="ADAL" clId="{D1602BDF-47B9-4E63-97E2-C65926860553}" dt="2024-10-25T12:50:22.224" v="124" actId="20577"/>
        <pc:sldMkLst>
          <pc:docMk/>
          <pc:sldMk cId="2040904752" sldId="315"/>
        </pc:sldMkLst>
        <pc:spChg chg="mod">
          <ac:chgData name="Jesper Nissen" userId="3a61b989-c5ed-42fb-8d3a-7e6c0460c514" providerId="ADAL" clId="{D1602BDF-47B9-4E63-97E2-C65926860553}" dt="2024-10-25T12:50:22.224" v="124" actId="20577"/>
          <ac:spMkLst>
            <pc:docMk/>
            <pc:sldMk cId="2040904752" sldId="315"/>
            <ac:spMk id="12" creationId="{AD0FB660-325A-9DF1-1A31-5DAB4255FAF4}"/>
          </ac:spMkLst>
        </pc:spChg>
      </pc:sldChg>
      <pc:sldChg chg="modSp mod">
        <pc:chgData name="Jesper Nissen" userId="3a61b989-c5ed-42fb-8d3a-7e6c0460c514" providerId="ADAL" clId="{D1602BDF-47B9-4E63-97E2-C65926860553}" dt="2024-10-25T12:50:30.088" v="131" actId="20577"/>
        <pc:sldMkLst>
          <pc:docMk/>
          <pc:sldMk cId="53635871" sldId="317"/>
        </pc:sldMkLst>
        <pc:spChg chg="mod">
          <ac:chgData name="Jesper Nissen" userId="3a61b989-c5ed-42fb-8d3a-7e6c0460c514" providerId="ADAL" clId="{D1602BDF-47B9-4E63-97E2-C65926860553}" dt="2024-10-25T12:50:30.088" v="131" actId="20577"/>
          <ac:spMkLst>
            <pc:docMk/>
            <pc:sldMk cId="53635871" sldId="317"/>
            <ac:spMk id="10" creationId="{77D4861E-1EE4-66C4-DBF0-CF42D621BD5E}"/>
          </ac:spMkLst>
        </pc:spChg>
      </pc:sldChg>
      <pc:sldChg chg="modSp mod">
        <pc:chgData name="Jesper Nissen" userId="3a61b989-c5ed-42fb-8d3a-7e6c0460c514" providerId="ADAL" clId="{D1602BDF-47B9-4E63-97E2-C65926860553}" dt="2024-10-25T12:50:58.174" v="149" actId="20577"/>
        <pc:sldMkLst>
          <pc:docMk/>
          <pc:sldMk cId="3783183130" sldId="318"/>
        </pc:sldMkLst>
        <pc:spChg chg="mod">
          <ac:chgData name="Jesper Nissen" userId="3a61b989-c5ed-42fb-8d3a-7e6c0460c514" providerId="ADAL" clId="{D1602BDF-47B9-4E63-97E2-C65926860553}" dt="2024-10-25T12:50:58.174" v="149" actId="20577"/>
          <ac:spMkLst>
            <pc:docMk/>
            <pc:sldMk cId="3783183130" sldId="318"/>
            <ac:spMk id="4" creationId="{0DCC2575-4EC6-2046-6691-F56D265639F8}"/>
          </ac:spMkLst>
        </pc:spChg>
      </pc:sldChg>
      <pc:sldChg chg="modSp mod">
        <pc:chgData name="Jesper Nissen" userId="3a61b989-c5ed-42fb-8d3a-7e6c0460c514" providerId="ADAL" clId="{D1602BDF-47B9-4E63-97E2-C65926860553}" dt="2024-10-25T12:51:07.496" v="169" actId="20577"/>
        <pc:sldMkLst>
          <pc:docMk/>
          <pc:sldMk cId="3536095852" sldId="319"/>
        </pc:sldMkLst>
        <pc:spChg chg="mod">
          <ac:chgData name="Jesper Nissen" userId="3a61b989-c5ed-42fb-8d3a-7e6c0460c514" providerId="ADAL" clId="{D1602BDF-47B9-4E63-97E2-C65926860553}" dt="2024-10-25T12:51:07.496" v="169" actId="20577"/>
          <ac:spMkLst>
            <pc:docMk/>
            <pc:sldMk cId="3536095852" sldId="319"/>
            <ac:spMk id="10" creationId="{93695750-0E86-905E-4A22-CB3A61C0C552}"/>
          </ac:spMkLst>
        </pc:spChg>
      </pc:sldChg>
      <pc:sldChg chg="addSp delSp modSp add mod setBg">
        <pc:chgData name="Jesper Nissen" userId="3a61b989-c5ed-42fb-8d3a-7e6c0460c514" providerId="ADAL" clId="{D1602BDF-47B9-4E63-97E2-C65926860553}" dt="2024-10-25T12:50:10.483" v="117" actId="1076"/>
        <pc:sldMkLst>
          <pc:docMk/>
          <pc:sldMk cId="3027220310" sldId="325"/>
        </pc:sldMkLst>
        <pc:spChg chg="add del mod">
          <ac:chgData name="Jesper Nissen" userId="3a61b989-c5ed-42fb-8d3a-7e6c0460c514" providerId="ADAL" clId="{D1602BDF-47B9-4E63-97E2-C65926860553}" dt="2024-10-25T12:49:59.391" v="114" actId="478"/>
          <ac:spMkLst>
            <pc:docMk/>
            <pc:sldMk cId="3027220310" sldId="325"/>
            <ac:spMk id="3" creationId="{8456A5F9-7326-BF84-34D3-06AFC547654B}"/>
          </ac:spMkLst>
        </pc:spChg>
        <pc:spChg chg="mod">
          <ac:chgData name="Jesper Nissen" userId="3a61b989-c5ed-42fb-8d3a-7e6c0460c514" providerId="ADAL" clId="{D1602BDF-47B9-4E63-97E2-C65926860553}" dt="2024-10-25T12:50:10.483" v="117" actId="1076"/>
          <ac:spMkLst>
            <pc:docMk/>
            <pc:sldMk cId="3027220310" sldId="325"/>
            <ac:spMk id="4" creationId="{EDDC37DB-58EF-B494-8770-C257DD48A1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BFCFB-45A2-4A54-40CA-B33ACEFE2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9A6F3F8-5F1F-B5B4-12F6-E53AA82D5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EE29EE-32C1-DE3D-C9D9-8A237FF5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D9BA47-1C0B-D5C1-C40E-11D1FFF1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634D26-F4F6-1087-9475-ED0E0964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600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3A626-FBAD-E301-D9CE-00C0200C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9BF7D3-6E0E-5945-1D99-C48948C2D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F2B122-375A-3EF1-561A-28BB935D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B8DD72-BC46-71BA-5813-83FFCD41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423F25-2434-4217-5AC3-C3272FFE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3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CEA615D-86A0-D354-9C62-AAE38BE82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DCF6E77-47AA-4E8F-A3EE-EAFEE3CBB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19657C-9391-3FFB-D4A5-ECAD827C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DE236F-68A4-D99C-8933-96958524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F7E900-11AC-C5CB-EC15-ABEBAD6E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18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8B8DA-06F5-6B33-470A-48F26E6D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2B8430-58BA-693F-9FFE-CB61AA14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D7C46C-46D6-E5BE-2992-5B6EA9D3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BE2458-D81A-5A20-8E75-893B882A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1305A1-F1A3-4F14-8EDC-8C121A50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833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41FD3-42A1-1B09-7C0D-E9D8A3EA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A54386-CACB-14AF-56CF-1B35C0A62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45AD74-C2AD-7E8A-B519-CD1E2CDC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36FFCE-326B-5C67-3978-7D9F7E2A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2FC261-06F1-CFF3-BE35-85CF8B2A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57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CC15E-2AF2-3407-EB1A-405BEFB6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F6C993-2CAE-2023-E15F-0ED360FBB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AF008D5-2928-9AAA-3700-DBEB7EBF3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C4C542E-C266-FAC0-88F4-B4B831EB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A191F66-9584-2C08-2D65-5BDF1058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5FC802F-9903-FFCA-6986-5A52D526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25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AA973-E6BB-8F01-F328-10C895A3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5EDDB4-0C83-9F0E-2FA5-BB2C40604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2E5531-0B96-9224-D750-2DC9E97BF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08B2FCA-20EB-1161-4A94-97A05EB85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5743951-B70C-029C-9646-C8C44E338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2104A6-C75C-F6F5-CF98-CB041739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F02C403-FBD9-D75E-9B40-953EBA05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0DEC23A-2E22-8548-D862-E45B290F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29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857AA-21E2-DA02-FFC1-4AACCB8D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4C329CF-4C1C-EE18-6E47-ED5CCA6C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49F6D09-CF7F-70ED-EB10-1AE51EC4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8E2E518-9C52-2B79-1295-85D0AD6C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75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314994B-42B0-0663-521A-5CACE8DE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3E57EDB-512C-BEAB-67D2-C8DBBE7F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5D8D7BD-7C63-97FD-414A-53A0B6F5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19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AB55D-A8BA-76C8-E7FA-9E78453C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2FA775-49E0-9B28-1A5A-ED6A3BB54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0EC6C5-5F0A-6E0C-E8B2-A748861F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62518D-B5EA-51B3-6F90-666F0E94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64FA4F-6D7B-5FF3-E98D-EC8D79BB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158C352-E223-1A48-5E39-360ACA6D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40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8703D-8C33-176D-754B-A08E25D8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8036413-7C9E-5DC3-0452-D92E38E78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5845935-620B-4731-5297-D8968691A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439754B-EA9C-B8EA-CC78-33F20CCD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59D9845-3AAF-F43B-8DBF-D72D1467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820164-8E98-15BA-A527-F5389658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378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6D2727-5B4F-1BA2-55BD-37F804E1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1D2AE46-8390-F5C0-6AA6-F04C1111D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A495B1-3900-0103-821D-5A6FE742E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32FF4-6138-4C13-8C86-B9F928E5A515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6E4167-66D9-3F96-F3AE-C0F1BDDEB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83FAD6-A1D5-E08F-E41A-4D08AD9FD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8BD1-E2C8-4438-979D-6518A92BA0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439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34B123A-E4F2-5174-06A6-D568ED6B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9"/>
            <a:ext cx="12192000" cy="7404245"/>
          </a:xfrm>
          <a:prstGeom prst="rect">
            <a:avLst/>
          </a:prstGeom>
        </p:spPr>
      </p:pic>
      <p:pic>
        <p:nvPicPr>
          <p:cNvPr id="16" name="Billede 15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A6CDE487-E2B2-4AAA-AB9D-C3B9246AD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3811" cy="562856"/>
          </a:xfrm>
          <a:prstGeom prst="rect">
            <a:avLst/>
          </a:prstGeom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3E00C8AF-F251-E032-CC2B-AB6DCA24AD7C}"/>
              </a:ext>
            </a:extLst>
          </p:cNvPr>
          <p:cNvGrpSpPr/>
          <p:nvPr/>
        </p:nvGrpSpPr>
        <p:grpSpPr>
          <a:xfrm>
            <a:off x="516238" y="3891172"/>
            <a:ext cx="5152202" cy="2718737"/>
            <a:chOff x="525568" y="3774558"/>
            <a:chExt cx="5152202" cy="2718737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05833E85-16E5-EED9-D8B8-60EEA63AFB15}"/>
                </a:ext>
              </a:extLst>
            </p:cNvPr>
            <p:cNvSpPr/>
            <p:nvPr/>
          </p:nvSpPr>
          <p:spPr>
            <a:xfrm>
              <a:off x="525568" y="3774558"/>
              <a:ext cx="5152202" cy="2243687"/>
            </a:xfrm>
            <a:prstGeom prst="rect">
              <a:avLst/>
            </a:prstGeom>
            <a:solidFill>
              <a:srgbClr val="F4F1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3272CF6-A22A-3A45-D589-DCCF4488BB38}"/>
                </a:ext>
              </a:extLst>
            </p:cNvPr>
            <p:cNvSpPr/>
            <p:nvPr/>
          </p:nvSpPr>
          <p:spPr>
            <a:xfrm>
              <a:off x="525568" y="6089122"/>
              <a:ext cx="2413575" cy="404173"/>
            </a:xfrm>
            <a:prstGeom prst="rect">
              <a:avLst/>
            </a:prstGeom>
            <a:solidFill>
              <a:srgbClr val="F4F1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0" name="Tekstfelt 9">
            <a:extLst>
              <a:ext uri="{FF2B5EF4-FFF2-40B4-BE49-F238E27FC236}">
                <a16:creationId xmlns:a16="http://schemas.microsoft.com/office/drawing/2014/main" id="{A9C20AFA-D8BE-C3CA-DEE7-46FDD7A44C5E}"/>
              </a:ext>
            </a:extLst>
          </p:cNvPr>
          <p:cNvSpPr txBox="1"/>
          <p:nvPr/>
        </p:nvSpPr>
        <p:spPr>
          <a:xfrm>
            <a:off x="602543" y="5375922"/>
            <a:ext cx="6123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- kampagne</a:t>
            </a:r>
          </a:p>
        </p:txBody>
      </p:sp>
    </p:spTree>
    <p:extLst>
      <p:ext uri="{BB962C8B-B14F-4D97-AF65-F5344CB8AC3E}">
        <p14:creationId xmlns:p14="http://schemas.microsoft.com/office/powerpoint/2010/main" val="119879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FDAA8-A901-6F46-334D-A46CD47E0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084BAEB9-F7EB-5515-EE5B-70EC625D86A0}"/>
              </a:ext>
            </a:extLst>
          </p:cNvPr>
          <p:cNvSpPr txBox="1"/>
          <p:nvPr/>
        </p:nvSpPr>
        <p:spPr>
          <a:xfrm>
            <a:off x="550778" y="1619531"/>
            <a:ext cx="1050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Generelt: Sig kun én ting ad gangen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E7EC496F-398B-F346-A511-5AE188A4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E9DFC6B-962B-5FAD-6628-8C8EF2970477}"/>
              </a:ext>
            </a:extLst>
          </p:cNvPr>
          <p:cNvSpPr txBox="1"/>
          <p:nvPr/>
        </p:nvSpPr>
        <p:spPr>
          <a:xfrm>
            <a:off x="550778" y="3429000"/>
            <a:ext cx="85948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Fx i:</a:t>
            </a:r>
            <a:b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Tx/>
              <a:buChar char="-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læserbreve</a:t>
            </a:r>
          </a:p>
          <a:p>
            <a:pPr marL="342900" lvl="0" indent="-342900">
              <a:buFontTx/>
              <a:buChar char="-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møder med politikere</a:t>
            </a:r>
          </a:p>
          <a:p>
            <a:pPr marL="342900" lvl="0" indent="-342900">
              <a:buFontTx/>
              <a:buChar char="-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Facebookopslag osv.</a:t>
            </a:r>
          </a:p>
        </p:txBody>
      </p:sp>
    </p:spTree>
    <p:extLst>
      <p:ext uri="{BB962C8B-B14F-4D97-AF65-F5344CB8AC3E}">
        <p14:creationId xmlns:p14="http://schemas.microsoft.com/office/powerpoint/2010/main" val="10623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0C63A-C0BE-F44E-FBD0-71CDB31C1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19DF18C0-1DCB-D92D-D06E-A0FED66BC977}"/>
              </a:ext>
            </a:extLst>
          </p:cNvPr>
          <p:cNvSpPr txBox="1"/>
          <p:nvPr/>
        </p:nvSpPr>
        <p:spPr>
          <a:xfrm>
            <a:off x="550778" y="1619531"/>
            <a:ext cx="1050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Generelt – skældud er næsten altid dårligt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ECEFA9D9-7A53-DC65-CE0C-5062D8517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F6F8ED4-EEBF-B2BE-2063-5D82C08508A3}"/>
              </a:ext>
            </a:extLst>
          </p:cNvPr>
          <p:cNvSpPr txBox="1"/>
          <p:nvPr/>
        </p:nvSpPr>
        <p:spPr>
          <a:xfrm>
            <a:off x="550778" y="3429000"/>
            <a:ext cx="8594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Ingen kan lide det</a:t>
            </a:r>
          </a:p>
          <a:p>
            <a:pPr marL="342900" lvl="0" indent="-342900">
              <a:buFontTx/>
              <a:buChar char="-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Du risikerer, at ingen tager dig seriøst</a:t>
            </a:r>
          </a:p>
          <a:p>
            <a:pPr marL="342900" lvl="0" indent="-342900">
              <a:buFontTx/>
              <a:buChar char="-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Det er svært at trappe ned igen</a:t>
            </a:r>
          </a:p>
        </p:txBody>
      </p:sp>
    </p:spTree>
    <p:extLst>
      <p:ext uri="{BB962C8B-B14F-4D97-AF65-F5344CB8AC3E}">
        <p14:creationId xmlns:p14="http://schemas.microsoft.com/office/powerpoint/2010/main" val="334107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86A8F-B3C5-EC5E-4C5D-46BED0FAE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8F8C09A6-D649-F81C-36DE-1C4536F87518}"/>
              </a:ext>
            </a:extLst>
          </p:cNvPr>
          <p:cNvSpPr txBox="1"/>
          <p:nvPr/>
        </p:nvSpPr>
        <p:spPr>
          <a:xfrm>
            <a:off x="550778" y="1619531"/>
            <a:ext cx="1050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Generelt – Politikerne vil gerne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F35BCF88-253B-1BAD-AB0F-C53431ABD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0D79BFB-33D0-E6F8-D2EB-10C6FE5B69A9}"/>
              </a:ext>
            </a:extLst>
          </p:cNvPr>
          <p:cNvSpPr txBox="1"/>
          <p:nvPr/>
        </p:nvSpPr>
        <p:spPr>
          <a:xfrm>
            <a:off x="549180" y="2791646"/>
            <a:ext cx="6626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Husk, at de er:</a:t>
            </a:r>
            <a:b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Tx/>
              <a:buChar char="-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forfængelige</a:t>
            </a:r>
          </a:p>
          <a:p>
            <a:pPr marL="342900" lvl="0" indent="-342900">
              <a:buFontTx/>
              <a:buChar char="-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idealistiske</a:t>
            </a:r>
          </a:p>
          <a:p>
            <a:pPr marL="342900" lvl="0" indent="-342900">
              <a:buFontTx/>
              <a:buChar char="-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travle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7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øj, person, indendørs, menneske&#10;&#10;Automatisk genereret beskrivelse">
            <a:extLst>
              <a:ext uri="{FF2B5EF4-FFF2-40B4-BE49-F238E27FC236}">
                <a16:creationId xmlns:a16="http://schemas.microsoft.com/office/drawing/2014/main" id="{F67509FE-CEFD-2E14-2284-6ECDB68ED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t="-78" r="22855" b="78"/>
          <a:stretch/>
        </p:blipFill>
        <p:spPr>
          <a:xfrm>
            <a:off x="5982587" y="0"/>
            <a:ext cx="6209413" cy="685800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C02EFF9-F7D1-11F0-2D2D-E9F392018269}"/>
              </a:ext>
            </a:extLst>
          </p:cNvPr>
          <p:cNvSpPr txBox="1"/>
          <p:nvPr/>
        </p:nvSpPr>
        <p:spPr>
          <a:xfrm>
            <a:off x="316863" y="1045373"/>
            <a:ext cx="619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8E779C3-9B64-32D3-1185-1B0E9B877A35}"/>
              </a:ext>
            </a:extLst>
          </p:cNvPr>
          <p:cNvSpPr txBox="1"/>
          <p:nvPr/>
        </p:nvSpPr>
        <p:spPr>
          <a:xfrm>
            <a:off x="316863" y="3776706"/>
            <a:ext cx="5254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formål</a:t>
            </a:r>
          </a:p>
          <a:p>
            <a:pPr marL="457200" indent="-457200"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mærkesag</a:t>
            </a:r>
          </a:p>
          <a:p>
            <a:pPr marL="457200" indent="-457200"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aktiviteter</a:t>
            </a:r>
          </a:p>
          <a:p>
            <a:pPr marL="457200" indent="-457200"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Generelle tips</a:t>
            </a:r>
          </a:p>
          <a:p>
            <a:pPr marL="457200" indent="-457200"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Billede 14" descr="Et billede, der indeholder Ansigt, person, tøj, kvinde&#10;&#10;Automatisk genereret beskrivelse">
            <a:extLst>
              <a:ext uri="{FF2B5EF4-FFF2-40B4-BE49-F238E27FC236}">
                <a16:creationId xmlns:a16="http://schemas.microsoft.com/office/drawing/2014/main" id="{1BB29708-B266-3D8C-2D3D-F303074A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r="15896"/>
          <a:stretch/>
        </p:blipFill>
        <p:spPr>
          <a:xfrm>
            <a:off x="5982587" y="0"/>
            <a:ext cx="6209414" cy="6858000"/>
          </a:xfrm>
          <a:prstGeom prst="rect">
            <a:avLst/>
          </a:prstGeom>
        </p:spPr>
      </p:pic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1D044738-5BC4-5C56-E407-153EDE143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1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B3E5D7-3BDA-CAF2-F623-8E4ADDBB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EDDC37DB-58EF-B494-8770-C257DD48A14C}"/>
              </a:ext>
            </a:extLst>
          </p:cNvPr>
          <p:cNvSpPr txBox="1"/>
          <p:nvPr/>
        </p:nvSpPr>
        <p:spPr>
          <a:xfrm>
            <a:off x="1272209" y="2991131"/>
            <a:ext cx="9647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Det bedste er det godes værste fjende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45298087-3463-C3B3-1587-F0B124E1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42386687-ACE2-1985-2803-0723B9EA2F48}"/>
              </a:ext>
            </a:extLst>
          </p:cNvPr>
          <p:cNvSpPr txBox="1"/>
          <p:nvPr/>
        </p:nvSpPr>
        <p:spPr>
          <a:xfrm>
            <a:off x="550778" y="1619531"/>
            <a:ext cx="1050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Formål – hvad vil I opnå?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E2E097F9-BC6D-92C5-180B-8F2719AE7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4B42A48-41D5-C3AF-B9A4-1224D062ADA3}"/>
              </a:ext>
            </a:extLst>
          </p:cNvPr>
          <p:cNvSpPr txBox="1"/>
          <p:nvPr/>
        </p:nvSpPr>
        <p:spPr>
          <a:xfrm>
            <a:off x="549180" y="2791646"/>
            <a:ext cx="52545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Fx:</a:t>
            </a:r>
          </a:p>
          <a:p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Bedre relation til politikerne</a:t>
            </a:r>
            <a:b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Politisk forandring</a:t>
            </a:r>
            <a:b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Pladser i råd og nævn</a:t>
            </a:r>
            <a:b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Påvirke valget</a:t>
            </a:r>
          </a:p>
          <a:p>
            <a:pPr marL="457200" indent="-457200">
              <a:buFont typeface="+mj-lt"/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Brande foreningen</a:t>
            </a:r>
          </a:p>
          <a:p>
            <a:pPr marL="457200" indent="-457200"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7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D1158-6F78-97BE-233A-AE3F813B7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AA8BA691-F278-723E-9A6A-64725EF67E18}"/>
              </a:ext>
            </a:extLst>
          </p:cNvPr>
          <p:cNvSpPr txBox="1"/>
          <p:nvPr/>
        </p:nvSpPr>
        <p:spPr>
          <a:xfrm>
            <a:off x="316863" y="1045373"/>
            <a:ext cx="619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8FC4BCF-1B70-8223-C33D-7215725A66D2}"/>
              </a:ext>
            </a:extLst>
          </p:cNvPr>
          <p:cNvSpPr txBox="1"/>
          <p:nvPr/>
        </p:nvSpPr>
        <p:spPr>
          <a:xfrm>
            <a:off x="316863" y="3776706"/>
            <a:ext cx="5254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formål</a:t>
            </a:r>
          </a:p>
          <a:p>
            <a:pPr marL="457200" indent="-457200"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mærkesag</a:t>
            </a:r>
          </a:p>
          <a:p>
            <a:pPr marL="457200" indent="-457200"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metoder</a:t>
            </a:r>
          </a:p>
          <a:p>
            <a:pPr marL="457200" indent="-457200"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F4ABC6A3-99BB-6BF1-D3E6-907030CC8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  <p:pic>
        <p:nvPicPr>
          <p:cNvPr id="8" name="Billede 7" descr="Et billede, der indeholder person, skjorte/bluse/T-shirt, Ansigt, tøj&#10;&#10;Automatisk genereret beskrivelse">
            <a:extLst>
              <a:ext uri="{FF2B5EF4-FFF2-40B4-BE49-F238E27FC236}">
                <a16:creationId xmlns:a16="http://schemas.microsoft.com/office/drawing/2014/main" id="{C151BB4C-224E-7437-9D49-C4424D567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" b="1"/>
          <a:stretch/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D0FB660-325A-9DF1-1A31-5DAB4255FAF4}"/>
              </a:ext>
            </a:extLst>
          </p:cNvPr>
          <p:cNvSpPr txBox="1"/>
          <p:nvPr/>
        </p:nvSpPr>
        <p:spPr>
          <a:xfrm>
            <a:off x="6833190" y="1184125"/>
            <a:ext cx="4166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formål - samtale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5BC8B37-E796-16DB-AFE5-1B166A3F76A2}"/>
              </a:ext>
            </a:extLst>
          </p:cNvPr>
          <p:cNvSpPr txBox="1"/>
          <p:nvPr/>
        </p:nvSpPr>
        <p:spPr>
          <a:xfrm>
            <a:off x="6833190" y="2811553"/>
            <a:ext cx="525459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Hvad er jeres formål? Hvad vil I stå tilbage med efter kampagnen?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Gerne flere – men ét skal være det vigtigste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Realistisk!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10 minutter</a:t>
            </a:r>
          </a:p>
          <a:p>
            <a:pPr marL="457200" indent="-457200"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5E45754F-DC23-BE5D-337E-54D61D45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190307" cy="5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0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3ED31C-0DDC-A22C-2C18-D2E9EC217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3A69870-A808-3620-320A-A5B94EABDAF4}"/>
              </a:ext>
            </a:extLst>
          </p:cNvPr>
          <p:cNvSpPr txBox="1"/>
          <p:nvPr/>
        </p:nvSpPr>
        <p:spPr>
          <a:xfrm>
            <a:off x="550778" y="1619531"/>
            <a:ext cx="1050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Vælg mærkesag – hvad vil I fokusere på?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883484BA-3D6F-750B-13EC-D7531DF99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C0705E6-9CD7-0296-2331-68DB14524A87}"/>
              </a:ext>
            </a:extLst>
          </p:cNvPr>
          <p:cNvSpPr txBox="1"/>
          <p:nvPr/>
        </p:nvSpPr>
        <p:spPr>
          <a:xfrm>
            <a:off x="549180" y="2791646"/>
            <a:ext cx="5254597" cy="274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Fx:</a:t>
            </a:r>
          </a:p>
          <a:p>
            <a:pPr marL="457200" indent="-457200">
              <a:buFont typeface="+mj-lt"/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Akut-psykiatri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akuttilbud kommunalt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Pårørendevenlige kommuner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Bosteder </a:t>
            </a:r>
          </a:p>
          <a:p>
            <a:pPr marL="457200" indent="-457200">
              <a:buFont typeface="+mj-lt"/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1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83015-0CD3-390B-884C-AC9F5062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øj, person, indendørs, menneske&#10;&#10;Automatisk genereret beskrivelse">
            <a:extLst>
              <a:ext uri="{FF2B5EF4-FFF2-40B4-BE49-F238E27FC236}">
                <a16:creationId xmlns:a16="http://schemas.microsoft.com/office/drawing/2014/main" id="{CAF93EFA-908D-5A33-851C-01A3FDED5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t="-78" r="22855" b="78"/>
          <a:stretch/>
        </p:blipFill>
        <p:spPr>
          <a:xfrm>
            <a:off x="5982587" y="0"/>
            <a:ext cx="6209413" cy="685800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77D4861E-1EE4-66C4-DBF0-CF42D621BD5E}"/>
              </a:ext>
            </a:extLst>
          </p:cNvPr>
          <p:cNvSpPr txBox="1"/>
          <p:nvPr/>
        </p:nvSpPr>
        <p:spPr>
          <a:xfrm>
            <a:off x="480637" y="1045373"/>
            <a:ext cx="466488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Vælg mærkesag - samtale</a:t>
            </a:r>
            <a:endParaRPr lang="da-DK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2E67F625-4F6B-60A2-A3DB-FCB70185F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5DE8410-B687-845C-DFD2-28F36722276A}"/>
              </a:ext>
            </a:extLst>
          </p:cNvPr>
          <p:cNvSpPr txBox="1"/>
          <p:nvPr/>
        </p:nvSpPr>
        <p:spPr>
          <a:xfrm>
            <a:off x="589552" y="2773170"/>
            <a:ext cx="49166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 mærkesager brænder I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Overvej om I har: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Personlige erfaringer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Nogen der vil stå frem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Passer mærkesagen til formålet?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5363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E6DC34-B8D6-3B7E-6D9F-AABA47EC7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0DCC2575-4EC6-2046-6691-F56D265639F8}"/>
              </a:ext>
            </a:extLst>
          </p:cNvPr>
          <p:cNvSpPr txBox="1"/>
          <p:nvPr/>
        </p:nvSpPr>
        <p:spPr>
          <a:xfrm>
            <a:off x="550778" y="1619531"/>
            <a:ext cx="1050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Aktiviteter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CA53B5A6-1FFF-A630-ED24-8EE1BA11F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A98D1C9-ED85-6BAE-C550-3791C078CDA5}"/>
              </a:ext>
            </a:extLst>
          </p:cNvPr>
          <p:cNvSpPr txBox="1"/>
          <p:nvPr/>
        </p:nvSpPr>
        <p:spPr>
          <a:xfrm>
            <a:off x="549180" y="2791646"/>
            <a:ext cx="5254597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Fx:</a:t>
            </a:r>
          </a:p>
          <a:p>
            <a:pPr marL="457200" indent="-457200">
              <a:buFont typeface="+mj-lt"/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Kaffemøder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Debatarrangement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medier</a:t>
            </a:r>
          </a:p>
          <a:p>
            <a:pPr marL="457200" indent="-457200">
              <a:buFont typeface="+mj-lt"/>
              <a:buAutoNum type="arabicPeriod"/>
            </a:pPr>
            <a:endParaRPr lang="da-D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8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7B9A54-E0A9-E449-FF05-4E6723CCD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93695750-0E86-905E-4A22-CB3A61C0C552}"/>
              </a:ext>
            </a:extLst>
          </p:cNvPr>
          <p:cNvSpPr txBox="1"/>
          <p:nvPr/>
        </p:nvSpPr>
        <p:spPr>
          <a:xfrm>
            <a:off x="6586162" y="1045373"/>
            <a:ext cx="48342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Vælg aktiviteter -  samtale</a:t>
            </a:r>
            <a:endParaRPr lang="da-DK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CD1A57D6-A1D3-3071-80F3-13D0B92D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307" cy="54699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3F96415-4ECC-D5BA-90C7-F325DD46331D}"/>
              </a:ext>
            </a:extLst>
          </p:cNvPr>
          <p:cNvSpPr txBox="1"/>
          <p:nvPr/>
        </p:nvSpPr>
        <p:spPr>
          <a:xfrm>
            <a:off x="6705661" y="2688504"/>
            <a:ext cx="49166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kun 1-2 metoder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Passer metoderne til formålet?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minutter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8C2BC24-B65E-E546-0005-970A8B8A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049"/>
          <a:stretch/>
        </p:blipFill>
        <p:spPr>
          <a:xfrm>
            <a:off x="-6025" y="-3549"/>
            <a:ext cx="5982587" cy="6861549"/>
          </a:xfrm>
          <a:prstGeom prst="rect">
            <a:avLst/>
          </a:prstGeom>
        </p:spPr>
      </p:pic>
      <p:pic>
        <p:nvPicPr>
          <p:cNvPr id="5" name="Billede 4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022D03CF-3777-D296-A54B-A9FCB423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190307" cy="5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5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73C46715A8314C877A2C3FF4505C69" ma:contentTypeVersion="21" ma:contentTypeDescription="Opret et nyt dokument." ma:contentTypeScope="" ma:versionID="28f76bb8253830c0661d72332497ddbc">
  <xsd:schema xmlns:xsd="http://www.w3.org/2001/XMLSchema" xmlns:xs="http://www.w3.org/2001/XMLSchema" xmlns:p="http://schemas.microsoft.com/office/2006/metadata/properties" xmlns:ns2="ed2fd6f5-3a35-4470-aa30-1cf50a2af7a2" xmlns:ns3="8371b269-bde4-41b1-ac8c-db6f80420593" targetNamespace="http://schemas.microsoft.com/office/2006/metadata/properties" ma:root="true" ma:fieldsID="47a9d82d0dd9c4d3b6efca313a6da44a" ns2:_="" ns3:_="">
    <xsd:import namespace="ed2fd6f5-3a35-4470-aa30-1cf50a2af7a2"/>
    <xsd:import namespace="8371b269-bde4-41b1-ac8c-db6f804205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fd6f5-3a35-4470-aa30-1cf50a2af7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værdi for deling" ma:internalName="SharingHintHash" ma:readOnly="true">
      <xsd:simpleType>
        <xsd:restriction base="dms:Text"/>
      </xsd:simpleType>
    </xsd:element>
    <xsd:element name="SharedWithDetails" ma:index="10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Sidst delt efter brug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dst delt efter tid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9d82850f-8a2b-43ff-b1e9-dffa809e48d5}" ma:internalName="TaxCatchAll" ma:showField="CatchAllData" ma:web="ed2fd6f5-3a35-4470-aa30-1cf50a2af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1b269-bde4-41b1-ac8c-db6f80420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ledmærker" ma:readOnly="false" ma:fieldId="{5cf76f15-5ced-4ddc-b409-7134ff3c332f}" ma:taxonomyMulti="true" ma:sspId="7cea59a5-5aa3-4714-a7d2-85572ea32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71b269-bde4-41b1-ac8c-db6f80420593">
      <Terms xmlns="http://schemas.microsoft.com/office/infopath/2007/PartnerControls"/>
    </lcf76f155ced4ddcb4097134ff3c332f>
    <TaxCatchAll xmlns="ed2fd6f5-3a35-4470-aa30-1cf50a2af7a2" xsi:nil="true"/>
  </documentManagement>
</p:properties>
</file>

<file path=customXml/itemProps1.xml><?xml version="1.0" encoding="utf-8"?>
<ds:datastoreItem xmlns:ds="http://schemas.openxmlformats.org/officeDocument/2006/customXml" ds:itemID="{170B0B2D-056C-47EA-AA35-CA8959F2A0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fd6f5-3a35-4470-aa30-1cf50a2af7a2"/>
    <ds:schemaRef ds:uri="8371b269-bde4-41b1-ac8c-db6f80420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2CA075-DF59-44BD-8449-5C2DCD0FF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9354DD-3212-49D1-BB11-669921FFBCE2}">
  <ds:schemaRefs>
    <ds:schemaRef ds:uri="http://schemas.microsoft.com/office/2006/metadata/properties"/>
    <ds:schemaRef ds:uri="http://schemas.microsoft.com/office/infopath/2007/PartnerControls"/>
    <ds:schemaRef ds:uri="8371b269-bde4-41b1-ac8c-db6f80420593"/>
    <ds:schemaRef ds:uri="ed2fd6f5-3a35-4470-aa30-1cf50a2af7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221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Mikkel Vadsager Larsen</dc:creator>
  <cp:lastModifiedBy>Jesper Nissen</cp:lastModifiedBy>
  <cp:revision>12</cp:revision>
  <dcterms:created xsi:type="dcterms:W3CDTF">2023-10-25T11:17:05Z</dcterms:created>
  <dcterms:modified xsi:type="dcterms:W3CDTF">2024-10-25T12:51:22Z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0x010100DB73C46715A8314C877A2C3FF4505C69</vt:lpwstr>
  </property>
  <property fmtid="{D5CDD505-2E9C-101B-9397-08002B2CF9AE}" pid="3" name="MediaServiceImageTags">
    <vt:lpwstr/>
  </property>
</Properties>
</file>