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63" r:id="rId5"/>
    <p:sldId id="272" r:id="rId6"/>
    <p:sldId id="268" r:id="rId7"/>
    <p:sldId id="270" r:id="rId8"/>
    <p:sldId id="271" r:id="rId9"/>
    <p:sldId id="262" r:id="rId10"/>
    <p:sldId id="261" r:id="rId11"/>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5E6694-5A91-B9F7-DBF8-BA0D8C38247B}" name="Carla Schultz" initials="CS" userId="S::csc@bedrepsykiatri.dk::6f3e6b82-5437-49cd-bcea-f04790342ad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0712" autoAdjust="0"/>
  </p:normalViewPr>
  <p:slideViewPr>
    <p:cSldViewPr snapToGrid="0">
      <p:cViewPr varScale="1">
        <p:scale>
          <a:sx n="32" d="100"/>
          <a:sy n="32" d="100"/>
        </p:scale>
        <p:origin x="1952" y="24"/>
      </p:cViewPr>
      <p:guideLst/>
    </p:cSldViewPr>
  </p:slideViewPr>
  <p:notesTextViewPr>
    <p:cViewPr>
      <p:scale>
        <a:sx n="1" d="1"/>
        <a:sy n="1" d="1"/>
      </p:scale>
      <p:origin x="0" y="-144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Fleming" userId="2c7d7ab1-0aa1-43db-8335-845965625efe" providerId="ADAL" clId="{45D58140-E39A-431A-82E3-9BB403458189}"/>
    <pc:docChg chg="custSel modSld sldOrd">
      <pc:chgData name="Emma Fleming" userId="2c7d7ab1-0aa1-43db-8335-845965625efe" providerId="ADAL" clId="{45D58140-E39A-431A-82E3-9BB403458189}" dt="2024-10-22T11:02:19.360" v="1533" actId="20577"/>
      <pc:docMkLst>
        <pc:docMk/>
      </pc:docMkLst>
      <pc:sldChg chg="delSp mod">
        <pc:chgData name="Emma Fleming" userId="2c7d7ab1-0aa1-43db-8335-845965625efe" providerId="ADAL" clId="{45D58140-E39A-431A-82E3-9BB403458189}" dt="2024-10-22T09:23:52.197" v="547" actId="478"/>
        <pc:sldMkLst>
          <pc:docMk/>
          <pc:sldMk cId="961424007" sldId="261"/>
        </pc:sldMkLst>
        <pc:picChg chg="del">
          <ac:chgData name="Emma Fleming" userId="2c7d7ab1-0aa1-43db-8335-845965625efe" providerId="ADAL" clId="{45D58140-E39A-431A-82E3-9BB403458189}" dt="2024-10-22T09:23:52.197" v="547" actId="478"/>
          <ac:picMkLst>
            <pc:docMk/>
            <pc:sldMk cId="961424007" sldId="261"/>
            <ac:picMk id="4" creationId="{87BD27AA-46FE-AD3B-FC51-1A73FC574FD3}"/>
          </ac:picMkLst>
        </pc:picChg>
      </pc:sldChg>
      <pc:sldChg chg="modSp mod">
        <pc:chgData name="Emma Fleming" userId="2c7d7ab1-0aa1-43db-8335-845965625efe" providerId="ADAL" clId="{45D58140-E39A-431A-82E3-9BB403458189}" dt="2024-10-22T09:24:27.461" v="561" actId="20577"/>
        <pc:sldMkLst>
          <pc:docMk/>
          <pc:sldMk cId="3424877552" sldId="263"/>
        </pc:sldMkLst>
        <pc:spChg chg="mod">
          <ac:chgData name="Emma Fleming" userId="2c7d7ab1-0aa1-43db-8335-845965625efe" providerId="ADAL" clId="{45D58140-E39A-431A-82E3-9BB403458189}" dt="2024-10-22T09:24:27.461" v="561" actId="20577"/>
          <ac:spMkLst>
            <pc:docMk/>
            <pc:sldMk cId="3424877552" sldId="263"/>
            <ac:spMk id="3" creationId="{497E8570-0A24-8D32-FBFE-31CB4E31EAFC}"/>
          </ac:spMkLst>
        </pc:spChg>
      </pc:sldChg>
      <pc:sldChg chg="modSp mod modNotesTx">
        <pc:chgData name="Emma Fleming" userId="2c7d7ab1-0aa1-43db-8335-845965625efe" providerId="ADAL" clId="{45D58140-E39A-431A-82E3-9BB403458189}" dt="2024-10-22T11:02:19.360" v="1533" actId="20577"/>
        <pc:sldMkLst>
          <pc:docMk/>
          <pc:sldMk cId="1870831805" sldId="268"/>
        </pc:sldMkLst>
        <pc:spChg chg="mod">
          <ac:chgData name="Emma Fleming" userId="2c7d7ab1-0aa1-43db-8335-845965625efe" providerId="ADAL" clId="{45D58140-E39A-431A-82E3-9BB403458189}" dt="2024-10-22T10:40:04.690" v="1371" actId="20577"/>
          <ac:spMkLst>
            <pc:docMk/>
            <pc:sldMk cId="1870831805" sldId="268"/>
            <ac:spMk id="3" creationId="{27E6AE0A-453A-FA48-F3F0-E60976FB494F}"/>
          </ac:spMkLst>
        </pc:spChg>
      </pc:sldChg>
      <pc:sldChg chg="modSp mod modAnim modCm">
        <pc:chgData name="Emma Fleming" userId="2c7d7ab1-0aa1-43db-8335-845965625efe" providerId="ADAL" clId="{45D58140-E39A-431A-82E3-9BB403458189}" dt="2024-10-22T10:29:27.732" v="919" actId="20578"/>
        <pc:sldMkLst>
          <pc:docMk/>
          <pc:sldMk cId="33492078" sldId="270"/>
        </pc:sldMkLst>
        <pc:spChg chg="mod">
          <ac:chgData name="Emma Fleming" userId="2c7d7ab1-0aa1-43db-8335-845965625efe" providerId="ADAL" clId="{45D58140-E39A-431A-82E3-9BB403458189}" dt="2024-10-22T10:29:27.732" v="919" actId="20578"/>
          <ac:spMkLst>
            <pc:docMk/>
            <pc:sldMk cId="33492078" sldId="270"/>
            <ac:spMk id="10" creationId="{A5F3F569-FC7E-583B-7FCC-1F9415C2FF12}"/>
          </ac:spMkLst>
        </pc:spChg>
        <pc:extLst>
          <p:ext xmlns:p="http://schemas.openxmlformats.org/presentationml/2006/main" uri="{D6D511B9-2390-475A-947B-AFAB55BFBCF1}">
            <pc226:cmChg xmlns:pc226="http://schemas.microsoft.com/office/powerpoint/2022/06/main/command" chg="mod">
              <pc226:chgData name="Emma Fleming" userId="2c7d7ab1-0aa1-43db-8335-845965625efe" providerId="ADAL" clId="{45D58140-E39A-431A-82E3-9BB403458189}" dt="2024-10-22T09:02:49.990" v="178" actId="20577"/>
              <pc2:cmMkLst xmlns:pc2="http://schemas.microsoft.com/office/powerpoint/2019/9/main/command">
                <pc:docMk/>
                <pc:sldMk cId="33492078" sldId="270"/>
                <pc2:cmMk id="{6A50448F-B25C-44D0-B574-D583D4609894}"/>
              </pc2:cmMkLst>
            </pc226:cmChg>
          </p:ext>
        </pc:extLst>
      </pc:sldChg>
      <pc:sldChg chg="modSp mod">
        <pc:chgData name="Emma Fleming" userId="2c7d7ab1-0aa1-43db-8335-845965625efe" providerId="ADAL" clId="{45D58140-E39A-431A-82E3-9BB403458189}" dt="2024-10-22T09:18:57.810" v="441" actId="27636"/>
        <pc:sldMkLst>
          <pc:docMk/>
          <pc:sldMk cId="3908434257" sldId="271"/>
        </pc:sldMkLst>
        <pc:spChg chg="mod">
          <ac:chgData name="Emma Fleming" userId="2c7d7ab1-0aa1-43db-8335-845965625efe" providerId="ADAL" clId="{45D58140-E39A-431A-82E3-9BB403458189}" dt="2024-10-22T09:18:57.810" v="441" actId="27636"/>
          <ac:spMkLst>
            <pc:docMk/>
            <pc:sldMk cId="3908434257" sldId="271"/>
            <ac:spMk id="7" creationId="{24379448-4742-CBEE-FC7A-87A56BA91A61}"/>
          </ac:spMkLst>
        </pc:spChg>
      </pc:sldChg>
      <pc:sldChg chg="modSp mod ord modAnim modNotesTx">
        <pc:chgData name="Emma Fleming" userId="2c7d7ab1-0aa1-43db-8335-845965625efe" providerId="ADAL" clId="{45D58140-E39A-431A-82E3-9BB403458189}" dt="2024-10-22T10:37:55.369" v="1274" actId="20577"/>
        <pc:sldMkLst>
          <pc:docMk/>
          <pc:sldMk cId="2905016020" sldId="272"/>
        </pc:sldMkLst>
        <pc:spChg chg="mod">
          <ac:chgData name="Emma Fleming" userId="2c7d7ab1-0aa1-43db-8335-845965625efe" providerId="ADAL" clId="{45D58140-E39A-431A-82E3-9BB403458189}" dt="2024-10-22T09:31:11.816" v="637" actId="113"/>
          <ac:spMkLst>
            <pc:docMk/>
            <pc:sldMk cId="2905016020" sldId="272"/>
            <ac:spMk id="5" creationId="{6193CB2C-600D-76F3-E2D4-E740E829280B}"/>
          </ac:spMkLst>
        </pc:spChg>
      </pc:sldChg>
    </pc:docChg>
  </pc:docChgLst>
  <pc:docChgLst>
    <pc:chgData name="Carla Schultz" userId="6f3e6b82-5437-49cd-bcea-f04790342adc" providerId="ADAL" clId="{DD4C750D-2A66-4A0B-A41A-6C58C32CE81D}"/>
    <pc:docChg chg="undo custSel addSld delSld modSld sldOrd">
      <pc:chgData name="Carla Schultz" userId="6f3e6b82-5437-49cd-bcea-f04790342adc" providerId="ADAL" clId="{DD4C750D-2A66-4A0B-A41A-6C58C32CE81D}" dt="2024-10-24T11:27:05.589" v="1433" actId="20577"/>
      <pc:docMkLst>
        <pc:docMk/>
      </pc:docMkLst>
      <pc:sldChg chg="modSp mod">
        <pc:chgData name="Carla Schultz" userId="6f3e6b82-5437-49cd-bcea-f04790342adc" providerId="ADAL" clId="{DD4C750D-2A66-4A0B-A41A-6C58C32CE81D}" dt="2024-10-21T09:06:33.212" v="1429" actId="207"/>
        <pc:sldMkLst>
          <pc:docMk/>
          <pc:sldMk cId="961424007" sldId="261"/>
        </pc:sldMkLst>
        <pc:spChg chg="mod">
          <ac:chgData name="Carla Schultz" userId="6f3e6b82-5437-49cd-bcea-f04790342adc" providerId="ADAL" clId="{DD4C750D-2A66-4A0B-A41A-6C58C32CE81D}" dt="2024-10-21T09:06:33.212" v="1429" actId="207"/>
          <ac:spMkLst>
            <pc:docMk/>
            <pc:sldMk cId="961424007" sldId="261"/>
            <ac:spMk id="3" creationId="{BF2244C1-7D07-D556-502E-CB783610BE82}"/>
          </ac:spMkLst>
        </pc:spChg>
      </pc:sldChg>
      <pc:sldChg chg="modSp mod">
        <pc:chgData name="Carla Schultz" userId="6f3e6b82-5437-49cd-bcea-f04790342adc" providerId="ADAL" clId="{DD4C750D-2A66-4A0B-A41A-6C58C32CE81D}" dt="2024-10-24T11:27:05.589" v="1433" actId="20577"/>
        <pc:sldMkLst>
          <pc:docMk/>
          <pc:sldMk cId="2889352679" sldId="262"/>
        </pc:sldMkLst>
        <pc:spChg chg="mod">
          <ac:chgData name="Carla Schultz" userId="6f3e6b82-5437-49cd-bcea-f04790342adc" providerId="ADAL" clId="{DD4C750D-2A66-4A0B-A41A-6C58C32CE81D}" dt="2024-10-24T11:27:05.589" v="1433" actId="20577"/>
          <ac:spMkLst>
            <pc:docMk/>
            <pc:sldMk cId="2889352679" sldId="262"/>
            <ac:spMk id="2" creationId="{90AAB3DC-811C-3625-901E-AF5155EB9205}"/>
          </ac:spMkLst>
        </pc:spChg>
        <pc:spChg chg="mod">
          <ac:chgData name="Carla Schultz" userId="6f3e6b82-5437-49cd-bcea-f04790342adc" providerId="ADAL" clId="{DD4C750D-2A66-4A0B-A41A-6C58C32CE81D}" dt="2024-10-21T09:05:56.908" v="1427" actId="20577"/>
          <ac:spMkLst>
            <pc:docMk/>
            <pc:sldMk cId="2889352679" sldId="262"/>
            <ac:spMk id="3" creationId="{ED4878FB-C228-1A7C-9E2E-AA7AC8A28828}"/>
          </ac:spMkLst>
        </pc:spChg>
      </pc:sldChg>
      <pc:sldChg chg="modSp mod">
        <pc:chgData name="Carla Schultz" userId="6f3e6b82-5437-49cd-bcea-f04790342adc" providerId="ADAL" clId="{DD4C750D-2A66-4A0B-A41A-6C58C32CE81D}" dt="2024-10-21T07:50:53.898" v="1191" actId="20577"/>
        <pc:sldMkLst>
          <pc:docMk/>
          <pc:sldMk cId="3424877552" sldId="263"/>
        </pc:sldMkLst>
        <pc:spChg chg="mod">
          <ac:chgData name="Carla Schultz" userId="6f3e6b82-5437-49cd-bcea-f04790342adc" providerId="ADAL" clId="{DD4C750D-2A66-4A0B-A41A-6C58C32CE81D}" dt="2024-10-21T07:50:53.898" v="1191" actId="20577"/>
          <ac:spMkLst>
            <pc:docMk/>
            <pc:sldMk cId="3424877552" sldId="263"/>
            <ac:spMk id="3" creationId="{497E8570-0A24-8D32-FBFE-31CB4E31EAFC}"/>
          </ac:spMkLst>
        </pc:spChg>
      </pc:sldChg>
      <pc:sldChg chg="modSp mod">
        <pc:chgData name="Carla Schultz" userId="6f3e6b82-5437-49cd-bcea-f04790342adc" providerId="ADAL" clId="{DD4C750D-2A66-4A0B-A41A-6C58C32CE81D}" dt="2024-10-21T09:06:40.504" v="1430" actId="1076"/>
        <pc:sldMkLst>
          <pc:docMk/>
          <pc:sldMk cId="4249430468" sldId="264"/>
        </pc:sldMkLst>
        <pc:spChg chg="mod">
          <ac:chgData name="Carla Schultz" userId="6f3e6b82-5437-49cd-bcea-f04790342adc" providerId="ADAL" clId="{DD4C750D-2A66-4A0B-A41A-6C58C32CE81D}" dt="2024-10-21T09:06:40.504" v="1430" actId="1076"/>
          <ac:spMkLst>
            <pc:docMk/>
            <pc:sldMk cId="4249430468" sldId="264"/>
            <ac:spMk id="3" creationId="{974E228A-8C89-EC0D-CD19-6C663117E241}"/>
          </ac:spMkLst>
        </pc:spChg>
      </pc:sldChg>
      <pc:sldChg chg="modSp del mod ord">
        <pc:chgData name="Carla Schultz" userId="6f3e6b82-5437-49cd-bcea-f04790342adc" providerId="ADAL" clId="{DD4C750D-2A66-4A0B-A41A-6C58C32CE81D}" dt="2024-10-21T09:05:46.951" v="1419" actId="47"/>
        <pc:sldMkLst>
          <pc:docMk/>
          <pc:sldMk cId="420950477" sldId="266"/>
        </pc:sldMkLst>
        <pc:spChg chg="mod">
          <ac:chgData name="Carla Schultz" userId="6f3e6b82-5437-49cd-bcea-f04790342adc" providerId="ADAL" clId="{DD4C750D-2A66-4A0B-A41A-6C58C32CE81D}" dt="2024-10-07T12:27:25.781" v="541" actId="1076"/>
          <ac:spMkLst>
            <pc:docMk/>
            <pc:sldMk cId="420950477" sldId="266"/>
            <ac:spMk id="2" creationId="{99B3EBB4-6546-4CCB-8B81-F41AAEED585F}"/>
          </ac:spMkLst>
        </pc:spChg>
        <pc:spChg chg="mod">
          <ac:chgData name="Carla Schultz" userId="6f3e6b82-5437-49cd-bcea-f04790342adc" providerId="ADAL" clId="{DD4C750D-2A66-4A0B-A41A-6C58C32CE81D}" dt="2024-10-10T09:48:40.207" v="1046" actId="20577"/>
          <ac:spMkLst>
            <pc:docMk/>
            <pc:sldMk cId="420950477" sldId="266"/>
            <ac:spMk id="3" creationId="{27E6AE0A-453A-FA48-F3F0-E60976FB494F}"/>
          </ac:spMkLst>
        </pc:spChg>
      </pc:sldChg>
      <pc:sldChg chg="addSp delSp modSp del mod">
        <pc:chgData name="Carla Schultz" userId="6f3e6b82-5437-49cd-bcea-f04790342adc" providerId="ADAL" clId="{DD4C750D-2A66-4A0B-A41A-6C58C32CE81D}" dt="2024-10-21T09:03:44.607" v="1410" actId="47"/>
        <pc:sldMkLst>
          <pc:docMk/>
          <pc:sldMk cId="4079624774" sldId="267"/>
        </pc:sldMkLst>
        <pc:spChg chg="add del mod">
          <ac:chgData name="Carla Schultz" userId="6f3e6b82-5437-49cd-bcea-f04790342adc" providerId="ADAL" clId="{DD4C750D-2A66-4A0B-A41A-6C58C32CE81D}" dt="2024-10-21T09:00:29.356" v="1262" actId="21"/>
          <ac:spMkLst>
            <pc:docMk/>
            <pc:sldMk cId="4079624774" sldId="267"/>
            <ac:spMk id="2" creationId="{99B3EBB4-6546-4CCB-8B81-F41AAEED585F}"/>
          </ac:spMkLst>
        </pc:spChg>
        <pc:spChg chg="mod">
          <ac:chgData name="Carla Schultz" userId="6f3e6b82-5437-49cd-bcea-f04790342adc" providerId="ADAL" clId="{DD4C750D-2A66-4A0B-A41A-6C58C32CE81D}" dt="2024-10-07T12:57:56.703" v="1028" actId="403"/>
          <ac:spMkLst>
            <pc:docMk/>
            <pc:sldMk cId="4079624774" sldId="267"/>
            <ac:spMk id="3" creationId="{27E6AE0A-453A-FA48-F3F0-E60976FB494F}"/>
          </ac:spMkLst>
        </pc:spChg>
        <pc:spChg chg="add del mod">
          <ac:chgData name="Carla Schultz" userId="6f3e6b82-5437-49cd-bcea-f04790342adc" providerId="ADAL" clId="{DD4C750D-2A66-4A0B-A41A-6C58C32CE81D}" dt="2024-10-21T09:00:29.356" v="1262" actId="21"/>
          <ac:spMkLst>
            <pc:docMk/>
            <pc:sldMk cId="4079624774" sldId="267"/>
            <ac:spMk id="6" creationId="{08C2BC56-46DB-83D8-B2B1-7539458BD9F7}"/>
          </ac:spMkLst>
        </pc:spChg>
        <pc:picChg chg="mod">
          <ac:chgData name="Carla Schultz" userId="6f3e6b82-5437-49cd-bcea-f04790342adc" providerId="ADAL" clId="{DD4C750D-2A66-4A0B-A41A-6C58C32CE81D}" dt="2024-10-21T08:52:48.794" v="1198" actId="1076"/>
          <ac:picMkLst>
            <pc:docMk/>
            <pc:sldMk cId="4079624774" sldId="267"/>
            <ac:picMk id="4" creationId="{956022B7-7A02-F3D7-EE86-A75D1CFBA8FD}"/>
          </ac:picMkLst>
        </pc:picChg>
      </pc:sldChg>
      <pc:sldChg chg="delSp modSp mod">
        <pc:chgData name="Carla Schultz" userId="6f3e6b82-5437-49cd-bcea-f04790342adc" providerId="ADAL" clId="{DD4C750D-2A66-4A0B-A41A-6C58C32CE81D}" dt="2024-10-21T08:56:54.932" v="1219" actId="1076"/>
        <pc:sldMkLst>
          <pc:docMk/>
          <pc:sldMk cId="1870831805" sldId="268"/>
        </pc:sldMkLst>
        <pc:spChg chg="mod">
          <ac:chgData name="Carla Schultz" userId="6f3e6b82-5437-49cd-bcea-f04790342adc" providerId="ADAL" clId="{DD4C750D-2A66-4A0B-A41A-6C58C32CE81D}" dt="2024-10-21T08:56:51.398" v="1218" actId="1076"/>
          <ac:spMkLst>
            <pc:docMk/>
            <pc:sldMk cId="1870831805" sldId="268"/>
            <ac:spMk id="2" creationId="{99B3EBB4-6546-4CCB-8B81-F41AAEED585F}"/>
          </ac:spMkLst>
        </pc:spChg>
        <pc:spChg chg="mod">
          <ac:chgData name="Carla Schultz" userId="6f3e6b82-5437-49cd-bcea-f04790342adc" providerId="ADAL" clId="{DD4C750D-2A66-4A0B-A41A-6C58C32CE81D}" dt="2024-10-21T08:56:54.932" v="1219" actId="1076"/>
          <ac:spMkLst>
            <pc:docMk/>
            <pc:sldMk cId="1870831805" sldId="268"/>
            <ac:spMk id="3" creationId="{27E6AE0A-453A-FA48-F3F0-E60976FB494F}"/>
          </ac:spMkLst>
        </pc:spChg>
        <pc:picChg chg="mod">
          <ac:chgData name="Carla Schultz" userId="6f3e6b82-5437-49cd-bcea-f04790342adc" providerId="ADAL" clId="{DD4C750D-2A66-4A0B-A41A-6C58C32CE81D}" dt="2024-10-21T08:53:44.018" v="1206" actId="1076"/>
          <ac:picMkLst>
            <pc:docMk/>
            <pc:sldMk cId="1870831805" sldId="268"/>
            <ac:picMk id="4" creationId="{956022B7-7A02-F3D7-EE86-A75D1CFBA8FD}"/>
          </ac:picMkLst>
        </pc:picChg>
        <pc:picChg chg="del">
          <ac:chgData name="Carla Schultz" userId="6f3e6b82-5437-49cd-bcea-f04790342adc" providerId="ADAL" clId="{DD4C750D-2A66-4A0B-A41A-6C58C32CE81D}" dt="2024-10-21T08:53:00.105" v="1199" actId="478"/>
          <ac:picMkLst>
            <pc:docMk/>
            <pc:sldMk cId="1870831805" sldId="268"/>
            <ac:picMk id="5" creationId="{4B65E939-224E-1B13-AFC3-9896B3033592}"/>
          </ac:picMkLst>
        </pc:picChg>
      </pc:sldChg>
      <pc:sldChg chg="modSp del mod">
        <pc:chgData name="Carla Schultz" userId="6f3e6b82-5437-49cd-bcea-f04790342adc" providerId="ADAL" clId="{DD4C750D-2A66-4A0B-A41A-6C58C32CE81D}" dt="2024-10-21T09:00:22.486" v="1260" actId="47"/>
        <pc:sldMkLst>
          <pc:docMk/>
          <pc:sldMk cId="1970484677" sldId="269"/>
        </pc:sldMkLst>
        <pc:spChg chg="mod">
          <ac:chgData name="Carla Schultz" userId="6f3e6b82-5437-49cd-bcea-f04790342adc" providerId="ADAL" clId="{DD4C750D-2A66-4A0B-A41A-6C58C32CE81D}" dt="2024-10-21T08:52:25.262" v="1197" actId="2711"/>
          <ac:spMkLst>
            <pc:docMk/>
            <pc:sldMk cId="1970484677" sldId="269"/>
            <ac:spMk id="3" creationId="{27E6AE0A-453A-FA48-F3F0-E60976FB494F}"/>
          </ac:spMkLst>
        </pc:spChg>
      </pc:sldChg>
      <pc:sldChg chg="addSp delSp modSp add mod">
        <pc:chgData name="Carla Schultz" userId="6f3e6b82-5437-49cd-bcea-f04790342adc" providerId="ADAL" clId="{DD4C750D-2A66-4A0B-A41A-6C58C32CE81D}" dt="2024-10-21T09:00:08.667" v="1259" actId="2711"/>
        <pc:sldMkLst>
          <pc:docMk/>
          <pc:sldMk cId="33492078" sldId="270"/>
        </pc:sldMkLst>
        <pc:spChg chg="del">
          <ac:chgData name="Carla Schultz" userId="6f3e6b82-5437-49cd-bcea-f04790342adc" providerId="ADAL" clId="{DD4C750D-2A66-4A0B-A41A-6C58C32CE81D}" dt="2024-10-21T08:56:22.506" v="1212" actId="478"/>
          <ac:spMkLst>
            <pc:docMk/>
            <pc:sldMk cId="33492078" sldId="270"/>
            <ac:spMk id="2" creationId="{EE996A12-9088-EB2E-C029-420FBD0FAF4C}"/>
          </ac:spMkLst>
        </pc:spChg>
        <pc:spChg chg="del mod">
          <ac:chgData name="Carla Schultz" userId="6f3e6b82-5437-49cd-bcea-f04790342adc" providerId="ADAL" clId="{DD4C750D-2A66-4A0B-A41A-6C58C32CE81D}" dt="2024-10-21T08:56:33.550" v="1214" actId="478"/>
          <ac:spMkLst>
            <pc:docMk/>
            <pc:sldMk cId="33492078" sldId="270"/>
            <ac:spMk id="3" creationId="{65C84004-38C2-98E3-8F83-BAA3A9696E0A}"/>
          </ac:spMkLst>
        </pc:spChg>
        <pc:spChg chg="add mod">
          <ac:chgData name="Carla Schultz" userId="6f3e6b82-5437-49cd-bcea-f04790342adc" providerId="ADAL" clId="{DD4C750D-2A66-4A0B-A41A-6C58C32CE81D}" dt="2024-10-21T09:00:08.667" v="1259" actId="2711"/>
          <ac:spMkLst>
            <pc:docMk/>
            <pc:sldMk cId="33492078" sldId="270"/>
            <ac:spMk id="6" creationId="{EF8E08A0-9467-E44F-EC40-43A21A4B1FE0}"/>
          </ac:spMkLst>
        </pc:spChg>
        <pc:spChg chg="add del mod">
          <ac:chgData name="Carla Schultz" userId="6f3e6b82-5437-49cd-bcea-f04790342adc" providerId="ADAL" clId="{DD4C750D-2A66-4A0B-A41A-6C58C32CE81D}" dt="2024-10-21T08:57:12.765" v="1222" actId="478"/>
          <ac:spMkLst>
            <pc:docMk/>
            <pc:sldMk cId="33492078" sldId="270"/>
            <ac:spMk id="8" creationId="{29775C30-B58D-C357-7C69-0A4F4ADC6E60}"/>
          </ac:spMkLst>
        </pc:spChg>
        <pc:spChg chg="add mod">
          <ac:chgData name="Carla Schultz" userId="6f3e6b82-5437-49cd-bcea-f04790342adc" providerId="ADAL" clId="{DD4C750D-2A66-4A0B-A41A-6C58C32CE81D}" dt="2024-10-21T08:58:29.492" v="1252" actId="14100"/>
          <ac:spMkLst>
            <pc:docMk/>
            <pc:sldMk cId="33492078" sldId="270"/>
            <ac:spMk id="10" creationId="{A5F3F569-FC7E-583B-7FCC-1F9415C2FF12}"/>
          </ac:spMkLst>
        </pc:spChg>
      </pc:sldChg>
      <pc:sldChg chg="add del">
        <pc:chgData name="Carla Schultz" userId="6f3e6b82-5437-49cd-bcea-f04790342adc" providerId="ADAL" clId="{DD4C750D-2A66-4A0B-A41A-6C58C32CE81D}" dt="2024-10-21T08:54:22.832" v="1209" actId="47"/>
        <pc:sldMkLst>
          <pc:docMk/>
          <pc:sldMk cId="1540819395" sldId="270"/>
        </pc:sldMkLst>
      </pc:sldChg>
      <pc:sldChg chg="add del">
        <pc:chgData name="Carla Schultz" userId="6f3e6b82-5437-49cd-bcea-f04790342adc" providerId="ADAL" clId="{DD4C750D-2A66-4A0B-A41A-6C58C32CE81D}" dt="2024-10-21T08:54:24.813" v="1210" actId="47"/>
        <pc:sldMkLst>
          <pc:docMk/>
          <pc:sldMk cId="94927295" sldId="271"/>
        </pc:sldMkLst>
      </pc:sldChg>
      <pc:sldChg chg="addSp delSp modSp add mod">
        <pc:chgData name="Carla Schultz" userId="6f3e6b82-5437-49cd-bcea-f04790342adc" providerId="ADAL" clId="{DD4C750D-2A66-4A0B-A41A-6C58C32CE81D}" dt="2024-10-21T09:03:35.885" v="1409" actId="20577"/>
        <pc:sldMkLst>
          <pc:docMk/>
          <pc:sldMk cId="3908434257" sldId="271"/>
        </pc:sldMkLst>
        <pc:spChg chg="add del mod">
          <ac:chgData name="Carla Schultz" userId="6f3e6b82-5437-49cd-bcea-f04790342adc" providerId="ADAL" clId="{DD4C750D-2A66-4A0B-A41A-6C58C32CE81D}" dt="2024-10-21T09:00:38.327" v="1264" actId="478"/>
          <ac:spMkLst>
            <pc:docMk/>
            <pc:sldMk cId="3908434257" sldId="271"/>
            <ac:spMk id="3" creationId="{EC889E80-99ED-6E44-8743-B610A63C805E}"/>
          </ac:spMkLst>
        </pc:spChg>
        <pc:spChg chg="add mod">
          <ac:chgData name="Carla Schultz" userId="6f3e6b82-5437-49cd-bcea-f04790342adc" providerId="ADAL" clId="{DD4C750D-2A66-4A0B-A41A-6C58C32CE81D}" dt="2024-10-21T09:00:43.799" v="1265" actId="1076"/>
          <ac:spMkLst>
            <pc:docMk/>
            <pc:sldMk cId="3908434257" sldId="271"/>
            <ac:spMk id="5" creationId="{E65162B0-509C-1282-A2FE-1C4958253DFD}"/>
          </ac:spMkLst>
        </pc:spChg>
        <pc:spChg chg="del">
          <ac:chgData name="Carla Schultz" userId="6f3e6b82-5437-49cd-bcea-f04790342adc" providerId="ADAL" clId="{DD4C750D-2A66-4A0B-A41A-6C58C32CE81D}" dt="2024-10-21T08:58:48.958" v="1255" actId="478"/>
          <ac:spMkLst>
            <pc:docMk/>
            <pc:sldMk cId="3908434257" sldId="271"/>
            <ac:spMk id="6" creationId="{BC8214DD-A10E-9011-19AB-B93EB2D24EEA}"/>
          </ac:spMkLst>
        </pc:spChg>
        <pc:spChg chg="add mod">
          <ac:chgData name="Carla Schultz" userId="6f3e6b82-5437-49cd-bcea-f04790342adc" providerId="ADAL" clId="{DD4C750D-2A66-4A0B-A41A-6C58C32CE81D}" dt="2024-10-21T09:03:35.885" v="1409" actId="20577"/>
          <ac:spMkLst>
            <pc:docMk/>
            <pc:sldMk cId="3908434257" sldId="271"/>
            <ac:spMk id="7" creationId="{24379448-4742-CBEE-FC7A-87A56BA91A61}"/>
          </ac:spMkLst>
        </pc:spChg>
        <pc:spChg chg="del">
          <ac:chgData name="Carla Schultz" userId="6f3e6b82-5437-49cd-bcea-f04790342adc" providerId="ADAL" clId="{DD4C750D-2A66-4A0B-A41A-6C58C32CE81D}" dt="2024-10-21T08:58:45.894" v="1254" actId="478"/>
          <ac:spMkLst>
            <pc:docMk/>
            <pc:sldMk cId="3908434257" sldId="271"/>
            <ac:spMk id="10" creationId="{E03FA3C1-8B38-1D9C-C16D-E28998C00B35}"/>
          </ac:spMkLst>
        </pc:spChg>
      </pc:sldChg>
      <pc:sldChg chg="addSp delSp modSp add mod">
        <pc:chgData name="Carla Schultz" userId="6f3e6b82-5437-49cd-bcea-f04790342adc" providerId="ADAL" clId="{DD4C750D-2A66-4A0B-A41A-6C58C32CE81D}" dt="2024-10-21T09:19:21.430" v="1432" actId="404"/>
        <pc:sldMkLst>
          <pc:docMk/>
          <pc:sldMk cId="2905016020" sldId="272"/>
        </pc:sldMkLst>
        <pc:spChg chg="add mod">
          <ac:chgData name="Carla Schultz" userId="6f3e6b82-5437-49cd-bcea-f04790342adc" providerId="ADAL" clId="{DD4C750D-2A66-4A0B-A41A-6C58C32CE81D}" dt="2024-10-21T09:03:57.165" v="1412" actId="1076"/>
          <ac:spMkLst>
            <pc:docMk/>
            <pc:sldMk cId="2905016020" sldId="272"/>
            <ac:spMk id="2" creationId="{9CD37CC3-A828-3E46-ABD5-10A3644D3937}"/>
          </ac:spMkLst>
        </pc:spChg>
        <pc:spChg chg="del">
          <ac:chgData name="Carla Schultz" userId="6f3e6b82-5437-49cd-bcea-f04790342adc" providerId="ADAL" clId="{DD4C750D-2A66-4A0B-A41A-6C58C32CE81D}" dt="2024-10-21T09:03:53.576" v="1411"/>
          <ac:spMkLst>
            <pc:docMk/>
            <pc:sldMk cId="2905016020" sldId="272"/>
            <ac:spMk id="3" creationId="{2925AE51-4BE8-30D7-2159-8B09EC9E3922}"/>
          </ac:spMkLst>
        </pc:spChg>
        <pc:spChg chg="add mod">
          <ac:chgData name="Carla Schultz" userId="6f3e6b82-5437-49cd-bcea-f04790342adc" providerId="ADAL" clId="{DD4C750D-2A66-4A0B-A41A-6C58C32CE81D}" dt="2024-10-21T09:19:21.430" v="1432" actId="404"/>
          <ac:spMkLst>
            <pc:docMk/>
            <pc:sldMk cId="2905016020" sldId="272"/>
            <ac:spMk id="5" creationId="{6193CB2C-600D-76F3-E2D4-E740E829280B}"/>
          </ac:spMkLst>
        </pc:spChg>
      </pc:sldChg>
    </pc:docChg>
  </pc:docChgLst>
  <pc:docChgLst>
    <pc:chgData name="Emma Fleming" userId="2c7d7ab1-0aa1-43db-8335-845965625efe" providerId="ADAL" clId="{9BD79B9E-A4B5-4E65-A31A-63850882E9FB}"/>
    <pc:docChg chg="undo custSel addSld delSld modSld sldOrd addMainMaster delMainMaster">
      <pc:chgData name="Emma Fleming" userId="2c7d7ab1-0aa1-43db-8335-845965625efe" providerId="ADAL" clId="{9BD79B9E-A4B5-4E65-A31A-63850882E9FB}" dt="2024-10-04T12:48:49.699" v="4697" actId="20577"/>
      <pc:docMkLst>
        <pc:docMk/>
      </pc:docMkLst>
      <pc:sldChg chg="addSp delSp modSp new del mod setBg modClrScheme chgLayout">
        <pc:chgData name="Emma Fleming" userId="2c7d7ab1-0aa1-43db-8335-845965625efe" providerId="ADAL" clId="{9BD79B9E-A4B5-4E65-A31A-63850882E9FB}" dt="2024-10-04T11:06:45.062" v="3304" actId="2696"/>
        <pc:sldMkLst>
          <pc:docMk/>
          <pc:sldMk cId="242060946" sldId="256"/>
        </pc:sldMkLst>
        <pc:spChg chg="del mod ord">
          <ac:chgData name="Emma Fleming" userId="2c7d7ab1-0aa1-43db-8335-845965625efe" providerId="ADAL" clId="{9BD79B9E-A4B5-4E65-A31A-63850882E9FB}" dt="2024-10-03T07:58:48.557" v="1" actId="700"/>
          <ac:spMkLst>
            <pc:docMk/>
            <pc:sldMk cId="242060946" sldId="256"/>
            <ac:spMk id="2" creationId="{2FBE8445-2C28-E76C-1FB6-E2A443DC10C2}"/>
          </ac:spMkLst>
        </pc:spChg>
        <pc:spChg chg="del mod ord">
          <ac:chgData name="Emma Fleming" userId="2c7d7ab1-0aa1-43db-8335-845965625efe" providerId="ADAL" clId="{9BD79B9E-A4B5-4E65-A31A-63850882E9FB}" dt="2024-10-03T07:58:48.557" v="1" actId="700"/>
          <ac:spMkLst>
            <pc:docMk/>
            <pc:sldMk cId="242060946" sldId="256"/>
            <ac:spMk id="3" creationId="{43EC4BE2-7FA5-0260-107F-A272870310DA}"/>
          </ac:spMkLst>
        </pc:spChg>
        <pc:spChg chg="add mod ord">
          <ac:chgData name="Emma Fleming" userId="2c7d7ab1-0aa1-43db-8335-845965625efe" providerId="ADAL" clId="{9BD79B9E-A4B5-4E65-A31A-63850882E9FB}" dt="2024-10-04T10:50:10.639" v="2644" actId="26606"/>
          <ac:spMkLst>
            <pc:docMk/>
            <pc:sldMk cId="242060946" sldId="256"/>
            <ac:spMk id="4" creationId="{254FD814-6F05-FB7D-7D95-6258A5E886E0}"/>
          </ac:spMkLst>
        </pc:spChg>
        <pc:spChg chg="add del mod ord">
          <ac:chgData name="Emma Fleming" userId="2c7d7ab1-0aa1-43db-8335-845965625efe" providerId="ADAL" clId="{9BD79B9E-A4B5-4E65-A31A-63850882E9FB}" dt="2024-10-04T09:39:24.208" v="2213" actId="26606"/>
          <ac:spMkLst>
            <pc:docMk/>
            <pc:sldMk cId="242060946" sldId="256"/>
            <ac:spMk id="5" creationId="{8E9902A0-F787-E2BA-43EA-BBF7C39565FA}"/>
          </ac:spMkLst>
        </pc:spChg>
        <pc:spChg chg="add del">
          <ac:chgData name="Emma Fleming" userId="2c7d7ab1-0aa1-43db-8335-845965625efe" providerId="ADAL" clId="{9BD79B9E-A4B5-4E65-A31A-63850882E9FB}" dt="2024-10-04T10:50:10.639" v="2644" actId="26606"/>
          <ac:spMkLst>
            <pc:docMk/>
            <pc:sldMk cId="242060946" sldId="256"/>
            <ac:spMk id="11" creationId="{2E442304-DDBD-4F7B-8017-36BCC863FB40}"/>
          </ac:spMkLst>
        </pc:spChg>
        <pc:spChg chg="add del">
          <ac:chgData name="Emma Fleming" userId="2c7d7ab1-0aa1-43db-8335-845965625efe" providerId="ADAL" clId="{9BD79B9E-A4B5-4E65-A31A-63850882E9FB}" dt="2024-10-04T10:50:10.639" v="2644" actId="26606"/>
          <ac:spMkLst>
            <pc:docMk/>
            <pc:sldMk cId="242060946" sldId="256"/>
            <ac:spMk id="13" creationId="{5E107275-3853-46FD-A241-DE4355A42675}"/>
          </ac:spMkLst>
        </pc:spChg>
        <pc:spChg chg="add del">
          <ac:chgData name="Emma Fleming" userId="2c7d7ab1-0aa1-43db-8335-845965625efe" providerId="ADAL" clId="{9BD79B9E-A4B5-4E65-A31A-63850882E9FB}" dt="2024-10-04T10:49:58.456" v="2641" actId="26606"/>
          <ac:spMkLst>
            <pc:docMk/>
            <pc:sldMk cId="242060946" sldId="256"/>
            <ac:spMk id="18" creationId="{3346177D-ADC4-4968-B747-5CFCD390B5B9}"/>
          </ac:spMkLst>
        </pc:spChg>
        <pc:spChg chg="add del">
          <ac:chgData name="Emma Fleming" userId="2c7d7ab1-0aa1-43db-8335-845965625efe" providerId="ADAL" clId="{9BD79B9E-A4B5-4E65-A31A-63850882E9FB}" dt="2024-10-04T10:49:58.456" v="2641" actId="26606"/>
          <ac:spMkLst>
            <pc:docMk/>
            <pc:sldMk cId="242060946" sldId="256"/>
            <ac:spMk id="20" creationId="{0844A943-BF79-4FEA-ABB1-3BD54D236606}"/>
          </ac:spMkLst>
        </pc:spChg>
        <pc:spChg chg="add del">
          <ac:chgData name="Emma Fleming" userId="2c7d7ab1-0aa1-43db-8335-845965625efe" providerId="ADAL" clId="{9BD79B9E-A4B5-4E65-A31A-63850882E9FB}" dt="2024-10-04T10:49:58.456" v="2641" actId="26606"/>
          <ac:spMkLst>
            <pc:docMk/>
            <pc:sldMk cId="242060946" sldId="256"/>
            <ac:spMk id="22" creationId="{6437CC72-F4A8-4DC3-AFAB-D22C482C8100}"/>
          </ac:spMkLst>
        </pc:spChg>
        <pc:spChg chg="add del">
          <ac:chgData name="Emma Fleming" userId="2c7d7ab1-0aa1-43db-8335-845965625efe" providerId="ADAL" clId="{9BD79B9E-A4B5-4E65-A31A-63850882E9FB}" dt="2024-10-04T10:50:10.592" v="2643" actId="26606"/>
          <ac:spMkLst>
            <pc:docMk/>
            <pc:sldMk cId="242060946" sldId="256"/>
            <ac:spMk id="24" creationId="{04812C46-200A-4DEB-A05E-3ED6C68C2387}"/>
          </ac:spMkLst>
        </pc:spChg>
        <pc:spChg chg="add del">
          <ac:chgData name="Emma Fleming" userId="2c7d7ab1-0aa1-43db-8335-845965625efe" providerId="ADAL" clId="{9BD79B9E-A4B5-4E65-A31A-63850882E9FB}" dt="2024-10-04T10:50:10.592" v="2643" actId="26606"/>
          <ac:spMkLst>
            <pc:docMk/>
            <pc:sldMk cId="242060946" sldId="256"/>
            <ac:spMk id="25" creationId="{E4D63AEB-01ED-4B67-A163-4F509656D523}"/>
          </ac:spMkLst>
        </pc:spChg>
        <pc:spChg chg="add">
          <ac:chgData name="Emma Fleming" userId="2c7d7ab1-0aa1-43db-8335-845965625efe" providerId="ADAL" clId="{9BD79B9E-A4B5-4E65-A31A-63850882E9FB}" dt="2024-10-04T10:50:10.639" v="2644" actId="26606"/>
          <ac:spMkLst>
            <pc:docMk/>
            <pc:sldMk cId="242060946" sldId="256"/>
            <ac:spMk id="27" creationId="{3346177D-ADC4-4968-B747-5CFCD390B5B9}"/>
          </ac:spMkLst>
        </pc:spChg>
        <pc:spChg chg="add">
          <ac:chgData name="Emma Fleming" userId="2c7d7ab1-0aa1-43db-8335-845965625efe" providerId="ADAL" clId="{9BD79B9E-A4B5-4E65-A31A-63850882E9FB}" dt="2024-10-04T10:50:10.639" v="2644" actId="26606"/>
          <ac:spMkLst>
            <pc:docMk/>
            <pc:sldMk cId="242060946" sldId="256"/>
            <ac:spMk id="28" creationId="{0844A943-BF79-4FEA-ABB1-3BD54D236606}"/>
          </ac:spMkLst>
        </pc:spChg>
        <pc:spChg chg="add">
          <ac:chgData name="Emma Fleming" userId="2c7d7ab1-0aa1-43db-8335-845965625efe" providerId="ADAL" clId="{9BD79B9E-A4B5-4E65-A31A-63850882E9FB}" dt="2024-10-04T10:50:10.639" v="2644" actId="26606"/>
          <ac:spMkLst>
            <pc:docMk/>
            <pc:sldMk cId="242060946" sldId="256"/>
            <ac:spMk id="29" creationId="{6437CC72-F4A8-4DC3-AFAB-D22C482C8100}"/>
          </ac:spMkLst>
        </pc:spChg>
        <pc:graphicFrameChg chg="add mod ord modGraphic">
          <ac:chgData name="Emma Fleming" userId="2c7d7ab1-0aa1-43db-8335-845965625efe" providerId="ADAL" clId="{9BD79B9E-A4B5-4E65-A31A-63850882E9FB}" dt="2024-10-04T10:50:10.639" v="2644" actId="26606"/>
          <ac:graphicFrameMkLst>
            <pc:docMk/>
            <pc:sldMk cId="242060946" sldId="256"/>
            <ac:graphicFrameMk id="7" creationId="{BE7CD307-DAB6-2FE5-33AA-A12003F17F0F}"/>
          </ac:graphicFrameMkLst>
        </pc:graphicFrameChg>
        <pc:picChg chg="add mod">
          <ac:chgData name="Emma Fleming" userId="2c7d7ab1-0aa1-43db-8335-845965625efe" providerId="ADAL" clId="{9BD79B9E-A4B5-4E65-A31A-63850882E9FB}" dt="2024-10-04T10:50:10.639" v="2644" actId="26606"/>
          <ac:picMkLst>
            <pc:docMk/>
            <pc:sldMk cId="242060946" sldId="256"/>
            <ac:picMk id="2" creationId="{FBDEE531-9632-44B4-4F3A-7DDB0BA4B4A2}"/>
          </ac:picMkLst>
        </pc:picChg>
      </pc:sldChg>
      <pc:sldChg chg="addSp delSp modSp new del mod setBg">
        <pc:chgData name="Emma Fleming" userId="2c7d7ab1-0aa1-43db-8335-845965625efe" providerId="ADAL" clId="{9BD79B9E-A4B5-4E65-A31A-63850882E9FB}" dt="2024-10-04T12:28:28.404" v="4500" actId="2696"/>
        <pc:sldMkLst>
          <pc:docMk/>
          <pc:sldMk cId="191170585" sldId="257"/>
        </pc:sldMkLst>
        <pc:spChg chg="mod">
          <ac:chgData name="Emma Fleming" userId="2c7d7ab1-0aa1-43db-8335-845965625efe" providerId="ADAL" clId="{9BD79B9E-A4B5-4E65-A31A-63850882E9FB}" dt="2024-10-04T09:51:04.307" v="2596" actId="27636"/>
          <ac:spMkLst>
            <pc:docMk/>
            <pc:sldMk cId="191170585" sldId="257"/>
            <ac:spMk id="2" creationId="{99B3EBB4-6546-4CCB-8B81-F41AAEED585F}"/>
          </ac:spMkLst>
        </pc:spChg>
        <pc:spChg chg="mod ord">
          <ac:chgData name="Emma Fleming" userId="2c7d7ab1-0aa1-43db-8335-845965625efe" providerId="ADAL" clId="{9BD79B9E-A4B5-4E65-A31A-63850882E9FB}" dt="2024-10-04T12:27:36.263" v="4488" actId="21"/>
          <ac:spMkLst>
            <pc:docMk/>
            <pc:sldMk cId="191170585" sldId="257"/>
            <ac:spMk id="3" creationId="{27E6AE0A-453A-FA48-F3F0-E60976FB494F}"/>
          </ac:spMkLst>
        </pc:spChg>
        <pc:spChg chg="add">
          <ac:chgData name="Emma Fleming" userId="2c7d7ab1-0aa1-43db-8335-845965625efe" providerId="ADAL" clId="{9BD79B9E-A4B5-4E65-A31A-63850882E9FB}" dt="2024-10-04T09:47:36.717" v="2546" actId="26606"/>
          <ac:spMkLst>
            <pc:docMk/>
            <pc:sldMk cId="191170585" sldId="257"/>
            <ac:spMk id="9" creationId="{13EFA6C3-82DC-4131-9929-2523E6FD0B81}"/>
          </ac:spMkLst>
        </pc:spChg>
        <pc:spChg chg="add">
          <ac:chgData name="Emma Fleming" userId="2c7d7ab1-0aa1-43db-8335-845965625efe" providerId="ADAL" clId="{9BD79B9E-A4B5-4E65-A31A-63850882E9FB}" dt="2024-10-04T09:47:36.717" v="2546" actId="26606"/>
          <ac:spMkLst>
            <pc:docMk/>
            <pc:sldMk cId="191170585" sldId="257"/>
            <ac:spMk id="11" creationId="{AEC9469E-14CA-4358-BABC-CBF836A6142D}"/>
          </ac:spMkLst>
        </pc:spChg>
        <pc:spChg chg="add">
          <ac:chgData name="Emma Fleming" userId="2c7d7ab1-0aa1-43db-8335-845965625efe" providerId="ADAL" clId="{9BD79B9E-A4B5-4E65-A31A-63850882E9FB}" dt="2024-10-04T09:47:36.717" v="2546" actId="26606"/>
          <ac:spMkLst>
            <pc:docMk/>
            <pc:sldMk cId="191170585" sldId="257"/>
            <ac:spMk id="13" creationId="{048EB4C9-ACAF-4CCA-BA6E-9314431923B2}"/>
          </ac:spMkLst>
        </pc:spChg>
        <pc:picChg chg="add del mod">
          <ac:chgData name="Emma Fleming" userId="2c7d7ab1-0aa1-43db-8335-845965625efe" providerId="ADAL" clId="{9BD79B9E-A4B5-4E65-A31A-63850882E9FB}" dt="2024-10-04T12:26:04.353" v="4481" actId="478"/>
          <ac:picMkLst>
            <pc:docMk/>
            <pc:sldMk cId="191170585" sldId="257"/>
            <ac:picMk id="4" creationId="{956022B7-7A02-F3D7-EE86-A75D1CFBA8FD}"/>
          </ac:picMkLst>
        </pc:picChg>
      </pc:sldChg>
      <pc:sldChg chg="addSp modSp new del mod">
        <pc:chgData name="Emma Fleming" userId="2c7d7ab1-0aa1-43db-8335-845965625efe" providerId="ADAL" clId="{9BD79B9E-A4B5-4E65-A31A-63850882E9FB}" dt="2024-10-04T09:52:28.327" v="2634" actId="2696"/>
        <pc:sldMkLst>
          <pc:docMk/>
          <pc:sldMk cId="1735577311" sldId="258"/>
        </pc:sldMkLst>
        <pc:spChg chg="mod">
          <ac:chgData name="Emma Fleming" userId="2c7d7ab1-0aa1-43db-8335-845965625efe" providerId="ADAL" clId="{9BD79B9E-A4B5-4E65-A31A-63850882E9FB}" dt="2024-10-03T08:48:31.397" v="876" actId="1076"/>
          <ac:spMkLst>
            <pc:docMk/>
            <pc:sldMk cId="1735577311" sldId="258"/>
            <ac:spMk id="2" creationId="{0F4D4D3B-4188-6C54-E850-C1607DBA2798}"/>
          </ac:spMkLst>
        </pc:spChg>
        <pc:spChg chg="mod">
          <ac:chgData name="Emma Fleming" userId="2c7d7ab1-0aa1-43db-8335-845965625efe" providerId="ADAL" clId="{9BD79B9E-A4B5-4E65-A31A-63850882E9FB}" dt="2024-10-03T08:53:33.275" v="902" actId="20577"/>
          <ac:spMkLst>
            <pc:docMk/>
            <pc:sldMk cId="1735577311" sldId="258"/>
            <ac:spMk id="3" creationId="{8CCC05D4-2916-9729-9132-DD4B5864FA16}"/>
          </ac:spMkLst>
        </pc:spChg>
        <pc:picChg chg="add mod">
          <ac:chgData name="Emma Fleming" userId="2c7d7ab1-0aa1-43db-8335-845965625efe" providerId="ADAL" clId="{9BD79B9E-A4B5-4E65-A31A-63850882E9FB}" dt="2024-10-04T09:45:38.476" v="2526" actId="1076"/>
          <ac:picMkLst>
            <pc:docMk/>
            <pc:sldMk cId="1735577311" sldId="258"/>
            <ac:picMk id="4" creationId="{662C730C-9FB1-A2CE-A8B7-16F9A6416DEC}"/>
          </ac:picMkLst>
        </pc:picChg>
      </pc:sldChg>
      <pc:sldChg chg="addSp modSp new del mod">
        <pc:chgData name="Emma Fleming" userId="2c7d7ab1-0aa1-43db-8335-845965625efe" providerId="ADAL" clId="{9BD79B9E-A4B5-4E65-A31A-63850882E9FB}" dt="2024-10-04T09:51:12.858" v="2599" actId="2696"/>
        <pc:sldMkLst>
          <pc:docMk/>
          <pc:sldMk cId="2151441102" sldId="259"/>
        </pc:sldMkLst>
        <pc:spChg chg="mod">
          <ac:chgData name="Emma Fleming" userId="2c7d7ab1-0aa1-43db-8335-845965625efe" providerId="ADAL" clId="{9BD79B9E-A4B5-4E65-A31A-63850882E9FB}" dt="2024-10-03T08:55:57.508" v="955" actId="20577"/>
          <ac:spMkLst>
            <pc:docMk/>
            <pc:sldMk cId="2151441102" sldId="259"/>
            <ac:spMk id="2" creationId="{9E34500C-BE8C-4741-23A5-61642D9CBC68}"/>
          </ac:spMkLst>
        </pc:spChg>
        <pc:spChg chg="mod">
          <ac:chgData name="Emma Fleming" userId="2c7d7ab1-0aa1-43db-8335-845965625efe" providerId="ADAL" clId="{9BD79B9E-A4B5-4E65-A31A-63850882E9FB}" dt="2024-10-04T09:50:42.675" v="2587" actId="21"/>
          <ac:spMkLst>
            <pc:docMk/>
            <pc:sldMk cId="2151441102" sldId="259"/>
            <ac:spMk id="3" creationId="{15F9D50E-784E-E921-5F54-2FE726F6DF43}"/>
          </ac:spMkLst>
        </pc:spChg>
        <pc:picChg chg="add mod">
          <ac:chgData name="Emma Fleming" userId="2c7d7ab1-0aa1-43db-8335-845965625efe" providerId="ADAL" clId="{9BD79B9E-A4B5-4E65-A31A-63850882E9FB}" dt="2024-10-04T09:45:51.342" v="2529" actId="1076"/>
          <ac:picMkLst>
            <pc:docMk/>
            <pc:sldMk cId="2151441102" sldId="259"/>
            <ac:picMk id="4" creationId="{33C509BE-C342-3870-0F79-49CDF3262E13}"/>
          </ac:picMkLst>
        </pc:picChg>
      </pc:sldChg>
      <pc:sldChg chg="addSp modSp new del mod setBg">
        <pc:chgData name="Emma Fleming" userId="2c7d7ab1-0aa1-43db-8335-845965625efe" providerId="ADAL" clId="{9BD79B9E-A4B5-4E65-A31A-63850882E9FB}" dt="2024-10-04T09:49:25.480" v="2553" actId="2696"/>
        <pc:sldMkLst>
          <pc:docMk/>
          <pc:sldMk cId="881065997" sldId="260"/>
        </pc:sldMkLst>
        <pc:spChg chg="mod">
          <ac:chgData name="Emma Fleming" userId="2c7d7ab1-0aa1-43db-8335-845965625efe" providerId="ADAL" clId="{9BD79B9E-A4B5-4E65-A31A-63850882E9FB}" dt="2024-10-04T09:48:01.860" v="2547"/>
          <ac:spMkLst>
            <pc:docMk/>
            <pc:sldMk cId="881065997" sldId="260"/>
            <ac:spMk id="2" creationId="{BC6B5489-5F4A-D687-B5A7-6AA3F071C854}"/>
          </ac:spMkLst>
        </pc:spChg>
        <pc:spChg chg="mod">
          <ac:chgData name="Emma Fleming" userId="2c7d7ab1-0aa1-43db-8335-845965625efe" providerId="ADAL" clId="{9BD79B9E-A4B5-4E65-A31A-63850882E9FB}" dt="2024-10-04T09:48:01.860" v="2547"/>
          <ac:spMkLst>
            <pc:docMk/>
            <pc:sldMk cId="881065997" sldId="260"/>
            <ac:spMk id="3" creationId="{EBB4794D-8E55-4370-187C-1D1EE00B690D}"/>
          </ac:spMkLst>
        </pc:spChg>
        <pc:picChg chg="add mod">
          <ac:chgData name="Emma Fleming" userId="2c7d7ab1-0aa1-43db-8335-845965625efe" providerId="ADAL" clId="{9BD79B9E-A4B5-4E65-A31A-63850882E9FB}" dt="2024-10-04T09:46:01.740" v="2532" actId="1076"/>
          <ac:picMkLst>
            <pc:docMk/>
            <pc:sldMk cId="881065997" sldId="260"/>
            <ac:picMk id="4" creationId="{164F6BDA-C733-4DC7-C24B-C6BD5D6BAA3B}"/>
          </ac:picMkLst>
        </pc:picChg>
      </pc:sldChg>
      <pc:sldChg chg="addSp delSp modSp new mod ord setBg">
        <pc:chgData name="Emma Fleming" userId="2c7d7ab1-0aa1-43db-8335-845965625efe" providerId="ADAL" clId="{9BD79B9E-A4B5-4E65-A31A-63850882E9FB}" dt="2024-10-04T09:47:13.174" v="2544" actId="14100"/>
        <pc:sldMkLst>
          <pc:docMk/>
          <pc:sldMk cId="961424007" sldId="261"/>
        </pc:sldMkLst>
        <pc:spChg chg="mod">
          <ac:chgData name="Emma Fleming" userId="2c7d7ab1-0aa1-43db-8335-845965625efe" providerId="ADAL" clId="{9BD79B9E-A4B5-4E65-A31A-63850882E9FB}" dt="2024-10-04T09:46:55.758" v="2542" actId="26606"/>
          <ac:spMkLst>
            <pc:docMk/>
            <pc:sldMk cId="961424007" sldId="261"/>
            <ac:spMk id="2" creationId="{D3A929AB-E8CA-570E-7190-642F349AC38A}"/>
          </ac:spMkLst>
        </pc:spChg>
        <pc:spChg chg="mod">
          <ac:chgData name="Emma Fleming" userId="2c7d7ab1-0aa1-43db-8335-845965625efe" providerId="ADAL" clId="{9BD79B9E-A4B5-4E65-A31A-63850882E9FB}" dt="2024-10-04T09:46:55.758" v="2542" actId="26606"/>
          <ac:spMkLst>
            <pc:docMk/>
            <pc:sldMk cId="961424007" sldId="261"/>
            <ac:spMk id="3" creationId="{BF2244C1-7D07-D556-502E-CB783610BE82}"/>
          </ac:spMkLst>
        </pc:spChg>
        <pc:spChg chg="add del">
          <ac:chgData name="Emma Fleming" userId="2c7d7ab1-0aa1-43db-8335-845965625efe" providerId="ADAL" clId="{9BD79B9E-A4B5-4E65-A31A-63850882E9FB}" dt="2024-10-04T09:46:55.758" v="2542" actId="26606"/>
          <ac:spMkLst>
            <pc:docMk/>
            <pc:sldMk cId="961424007" sldId="261"/>
            <ac:spMk id="8" creationId="{87BF42CA-AD55-48B4-8949-C4DCA60A6AEE}"/>
          </ac:spMkLst>
        </pc:spChg>
        <pc:spChg chg="add del">
          <ac:chgData name="Emma Fleming" userId="2c7d7ab1-0aa1-43db-8335-845965625efe" providerId="ADAL" clId="{9BD79B9E-A4B5-4E65-A31A-63850882E9FB}" dt="2024-10-04T09:46:55.758" v="2542" actId="26606"/>
          <ac:spMkLst>
            <pc:docMk/>
            <pc:sldMk cId="961424007" sldId="261"/>
            <ac:spMk id="10" creationId="{66AE1D3D-3106-4CB2-AA7C-0C1642AC0F2E}"/>
          </ac:spMkLst>
        </pc:spChg>
        <pc:spChg chg="add">
          <ac:chgData name="Emma Fleming" userId="2c7d7ab1-0aa1-43db-8335-845965625efe" providerId="ADAL" clId="{9BD79B9E-A4B5-4E65-A31A-63850882E9FB}" dt="2024-10-04T09:46:55.758" v="2542" actId="26606"/>
          <ac:spMkLst>
            <pc:docMk/>
            <pc:sldMk cId="961424007" sldId="261"/>
            <ac:spMk id="22" creationId="{B6FACB3C-9069-4791-BC5C-0DB7CD19B853}"/>
          </ac:spMkLst>
        </pc:spChg>
        <pc:spChg chg="add">
          <ac:chgData name="Emma Fleming" userId="2c7d7ab1-0aa1-43db-8335-845965625efe" providerId="ADAL" clId="{9BD79B9E-A4B5-4E65-A31A-63850882E9FB}" dt="2024-10-04T09:46:55.758" v="2542" actId="26606"/>
          <ac:spMkLst>
            <pc:docMk/>
            <pc:sldMk cId="961424007" sldId="261"/>
            <ac:spMk id="24" creationId="{71F2038E-D777-4B76-81DD-DD13EE91B9DD}"/>
          </ac:spMkLst>
        </pc:spChg>
        <pc:grpChg chg="add del">
          <ac:chgData name="Emma Fleming" userId="2c7d7ab1-0aa1-43db-8335-845965625efe" providerId="ADAL" clId="{9BD79B9E-A4B5-4E65-A31A-63850882E9FB}" dt="2024-10-04T09:46:55.758" v="2542" actId="26606"/>
          <ac:grpSpMkLst>
            <pc:docMk/>
            <pc:sldMk cId="961424007" sldId="261"/>
            <ac:grpSpMk id="12" creationId="{0A31B6AF-B711-4CDB-8C2B-16E963DDC4C5}"/>
          </ac:grpSpMkLst>
        </pc:grpChg>
        <pc:grpChg chg="add">
          <ac:chgData name="Emma Fleming" userId="2c7d7ab1-0aa1-43db-8335-845965625efe" providerId="ADAL" clId="{9BD79B9E-A4B5-4E65-A31A-63850882E9FB}" dt="2024-10-04T09:46:55.758" v="2542" actId="26606"/>
          <ac:grpSpMkLst>
            <pc:docMk/>
            <pc:sldMk cId="961424007" sldId="261"/>
            <ac:grpSpMk id="26" creationId="{DD354807-230F-4402-B1B9-F733A8F1F190}"/>
          </ac:grpSpMkLst>
        </pc:grpChg>
        <pc:picChg chg="add mod">
          <ac:chgData name="Emma Fleming" userId="2c7d7ab1-0aa1-43db-8335-845965625efe" providerId="ADAL" clId="{9BD79B9E-A4B5-4E65-A31A-63850882E9FB}" dt="2024-10-04T09:47:13.174" v="2544" actId="14100"/>
          <ac:picMkLst>
            <pc:docMk/>
            <pc:sldMk cId="961424007" sldId="261"/>
            <ac:picMk id="4" creationId="{87BD27AA-46FE-AD3B-FC51-1A73FC574FD3}"/>
          </ac:picMkLst>
        </pc:picChg>
      </pc:sldChg>
      <pc:sldChg chg="addSp delSp modSp new mod setBg">
        <pc:chgData name="Emma Fleming" userId="2c7d7ab1-0aa1-43db-8335-845965625efe" providerId="ADAL" clId="{9BD79B9E-A4B5-4E65-A31A-63850882E9FB}" dt="2024-10-04T09:47:23.870" v="2545" actId="26606"/>
        <pc:sldMkLst>
          <pc:docMk/>
          <pc:sldMk cId="2889352679" sldId="262"/>
        </pc:sldMkLst>
        <pc:spChg chg="mod">
          <ac:chgData name="Emma Fleming" userId="2c7d7ab1-0aa1-43db-8335-845965625efe" providerId="ADAL" clId="{9BD79B9E-A4B5-4E65-A31A-63850882E9FB}" dt="2024-10-04T09:47:23.870" v="2545" actId="26606"/>
          <ac:spMkLst>
            <pc:docMk/>
            <pc:sldMk cId="2889352679" sldId="262"/>
            <ac:spMk id="2" creationId="{90AAB3DC-811C-3625-901E-AF5155EB9205}"/>
          </ac:spMkLst>
        </pc:spChg>
        <pc:spChg chg="mod">
          <ac:chgData name="Emma Fleming" userId="2c7d7ab1-0aa1-43db-8335-845965625efe" providerId="ADAL" clId="{9BD79B9E-A4B5-4E65-A31A-63850882E9FB}" dt="2024-10-04T09:47:23.870" v="2545" actId="26606"/>
          <ac:spMkLst>
            <pc:docMk/>
            <pc:sldMk cId="2889352679" sldId="262"/>
            <ac:spMk id="3" creationId="{ED4878FB-C228-1A7C-9E2E-AA7AC8A28828}"/>
          </ac:spMkLst>
        </pc:spChg>
        <pc:spChg chg="add del">
          <ac:chgData name="Emma Fleming" userId="2c7d7ab1-0aa1-43db-8335-845965625efe" providerId="ADAL" clId="{9BD79B9E-A4B5-4E65-A31A-63850882E9FB}" dt="2024-10-04T09:47:23.870" v="2545" actId="26606"/>
          <ac:spMkLst>
            <pc:docMk/>
            <pc:sldMk cId="2889352679" sldId="262"/>
            <ac:spMk id="8" creationId="{18873D23-2DCF-4B31-A009-95721C06E8E1}"/>
          </ac:spMkLst>
        </pc:spChg>
        <pc:spChg chg="add del">
          <ac:chgData name="Emma Fleming" userId="2c7d7ab1-0aa1-43db-8335-845965625efe" providerId="ADAL" clId="{9BD79B9E-A4B5-4E65-A31A-63850882E9FB}" dt="2024-10-04T09:47:23.870" v="2545" actId="26606"/>
          <ac:spMkLst>
            <pc:docMk/>
            <pc:sldMk cId="2889352679" sldId="262"/>
            <ac:spMk id="10" creationId="{C13EF075-D4EF-4929-ADBC-91B27DA19955}"/>
          </ac:spMkLst>
        </pc:spChg>
        <pc:spChg chg="add">
          <ac:chgData name="Emma Fleming" userId="2c7d7ab1-0aa1-43db-8335-845965625efe" providerId="ADAL" clId="{9BD79B9E-A4B5-4E65-A31A-63850882E9FB}" dt="2024-10-04T09:47:23.870" v="2545" actId="26606"/>
          <ac:spMkLst>
            <pc:docMk/>
            <pc:sldMk cId="2889352679" sldId="262"/>
            <ac:spMk id="21" creationId="{7FF47CB7-972F-479F-A36D-9E72D26EC8DA}"/>
          </ac:spMkLst>
        </pc:spChg>
        <pc:spChg chg="add">
          <ac:chgData name="Emma Fleming" userId="2c7d7ab1-0aa1-43db-8335-845965625efe" providerId="ADAL" clId="{9BD79B9E-A4B5-4E65-A31A-63850882E9FB}" dt="2024-10-04T09:47:23.870" v="2545" actId="26606"/>
          <ac:spMkLst>
            <pc:docMk/>
            <pc:sldMk cId="2889352679" sldId="262"/>
            <ac:spMk id="23" creationId="{0D153B68-5844-490D-8E67-F616D6D721CA}"/>
          </ac:spMkLst>
        </pc:spChg>
        <pc:spChg chg="add">
          <ac:chgData name="Emma Fleming" userId="2c7d7ab1-0aa1-43db-8335-845965625efe" providerId="ADAL" clId="{9BD79B9E-A4B5-4E65-A31A-63850882E9FB}" dt="2024-10-04T09:47:23.870" v="2545" actId="26606"/>
          <ac:spMkLst>
            <pc:docMk/>
            <pc:sldMk cId="2889352679" sldId="262"/>
            <ac:spMk id="25" creationId="{9A0D773F-7A7D-4DBB-9DEA-86BB8B8F4BC8}"/>
          </ac:spMkLst>
        </pc:spChg>
        <pc:grpChg chg="add del">
          <ac:chgData name="Emma Fleming" userId="2c7d7ab1-0aa1-43db-8335-845965625efe" providerId="ADAL" clId="{9BD79B9E-A4B5-4E65-A31A-63850882E9FB}" dt="2024-10-04T09:47:23.870" v="2545" actId="26606"/>
          <ac:grpSpMkLst>
            <pc:docMk/>
            <pc:sldMk cId="2889352679" sldId="262"/>
            <ac:grpSpMk id="12" creationId="{DAA26DFA-AAB2-4973-9C17-16D587C7B198}"/>
          </ac:grpSpMkLst>
        </pc:grpChg>
        <pc:picChg chg="add mod">
          <ac:chgData name="Emma Fleming" userId="2c7d7ab1-0aa1-43db-8335-845965625efe" providerId="ADAL" clId="{9BD79B9E-A4B5-4E65-A31A-63850882E9FB}" dt="2024-10-04T09:47:23.870" v="2545" actId="26606"/>
          <ac:picMkLst>
            <pc:docMk/>
            <pc:sldMk cId="2889352679" sldId="262"/>
            <ac:picMk id="4" creationId="{3A133584-BD6F-11A3-6798-48354FEFE76F}"/>
          </ac:picMkLst>
        </pc:picChg>
      </pc:sldChg>
      <pc:sldChg chg="addSp delSp modSp new mod ord setBg">
        <pc:chgData name="Emma Fleming" userId="2c7d7ab1-0aa1-43db-8335-845965625efe" providerId="ADAL" clId="{9BD79B9E-A4B5-4E65-A31A-63850882E9FB}" dt="2024-10-04T09:44:51.307" v="2520" actId="26606"/>
        <pc:sldMkLst>
          <pc:docMk/>
          <pc:sldMk cId="3424877552" sldId="263"/>
        </pc:sldMkLst>
        <pc:spChg chg="mod">
          <ac:chgData name="Emma Fleming" userId="2c7d7ab1-0aa1-43db-8335-845965625efe" providerId="ADAL" clId="{9BD79B9E-A4B5-4E65-A31A-63850882E9FB}" dt="2024-10-04T09:44:51.307" v="2520" actId="26606"/>
          <ac:spMkLst>
            <pc:docMk/>
            <pc:sldMk cId="3424877552" sldId="263"/>
            <ac:spMk id="2" creationId="{0D92F600-3D4A-98D5-2344-6C4FEE7126B6}"/>
          </ac:spMkLst>
        </pc:spChg>
        <pc:spChg chg="mod">
          <ac:chgData name="Emma Fleming" userId="2c7d7ab1-0aa1-43db-8335-845965625efe" providerId="ADAL" clId="{9BD79B9E-A4B5-4E65-A31A-63850882E9FB}" dt="2024-10-04T09:44:51.307" v="2520" actId="26606"/>
          <ac:spMkLst>
            <pc:docMk/>
            <pc:sldMk cId="3424877552" sldId="263"/>
            <ac:spMk id="3" creationId="{497E8570-0A24-8D32-FBFE-31CB4E31EAFC}"/>
          </ac:spMkLst>
        </pc:spChg>
        <pc:spChg chg="add del">
          <ac:chgData name="Emma Fleming" userId="2c7d7ab1-0aa1-43db-8335-845965625efe" providerId="ADAL" clId="{9BD79B9E-A4B5-4E65-A31A-63850882E9FB}" dt="2024-10-04T09:44:51.307" v="2520" actId="26606"/>
          <ac:spMkLst>
            <pc:docMk/>
            <pc:sldMk cId="3424877552" sldId="263"/>
            <ac:spMk id="9" creationId="{87BF42CA-AD55-48B4-8949-C4DCA60A6AEE}"/>
          </ac:spMkLst>
        </pc:spChg>
        <pc:spChg chg="add del">
          <ac:chgData name="Emma Fleming" userId="2c7d7ab1-0aa1-43db-8335-845965625efe" providerId="ADAL" clId="{9BD79B9E-A4B5-4E65-A31A-63850882E9FB}" dt="2024-10-04T09:44:51.307" v="2520" actId="26606"/>
          <ac:spMkLst>
            <pc:docMk/>
            <pc:sldMk cId="3424877552" sldId="263"/>
            <ac:spMk id="11" creationId="{66AE1D3D-3106-4CB2-AA7C-0C1642AC0F2E}"/>
          </ac:spMkLst>
        </pc:spChg>
        <pc:spChg chg="add">
          <ac:chgData name="Emma Fleming" userId="2c7d7ab1-0aa1-43db-8335-845965625efe" providerId="ADAL" clId="{9BD79B9E-A4B5-4E65-A31A-63850882E9FB}" dt="2024-10-04T09:44:51.307" v="2520" actId="26606"/>
          <ac:spMkLst>
            <pc:docMk/>
            <pc:sldMk cId="3424877552" sldId="263"/>
            <ac:spMk id="23" creationId="{7FF47CB7-972F-479F-A36D-9E72D26EC8DA}"/>
          </ac:spMkLst>
        </pc:spChg>
        <pc:spChg chg="add">
          <ac:chgData name="Emma Fleming" userId="2c7d7ab1-0aa1-43db-8335-845965625efe" providerId="ADAL" clId="{9BD79B9E-A4B5-4E65-A31A-63850882E9FB}" dt="2024-10-04T09:44:51.307" v="2520" actId="26606"/>
          <ac:spMkLst>
            <pc:docMk/>
            <pc:sldMk cId="3424877552" sldId="263"/>
            <ac:spMk id="25" creationId="{0D153B68-5844-490D-8E67-F616D6D721CA}"/>
          </ac:spMkLst>
        </pc:spChg>
        <pc:spChg chg="add">
          <ac:chgData name="Emma Fleming" userId="2c7d7ab1-0aa1-43db-8335-845965625efe" providerId="ADAL" clId="{9BD79B9E-A4B5-4E65-A31A-63850882E9FB}" dt="2024-10-04T09:44:51.307" v="2520" actId="26606"/>
          <ac:spMkLst>
            <pc:docMk/>
            <pc:sldMk cId="3424877552" sldId="263"/>
            <ac:spMk id="27" creationId="{9A0D773F-7A7D-4DBB-9DEA-86BB8B8F4BC8}"/>
          </ac:spMkLst>
        </pc:spChg>
        <pc:grpChg chg="add del">
          <ac:chgData name="Emma Fleming" userId="2c7d7ab1-0aa1-43db-8335-845965625efe" providerId="ADAL" clId="{9BD79B9E-A4B5-4E65-A31A-63850882E9FB}" dt="2024-10-04T09:44:51.307" v="2520" actId="26606"/>
          <ac:grpSpMkLst>
            <pc:docMk/>
            <pc:sldMk cId="3424877552" sldId="263"/>
            <ac:grpSpMk id="13" creationId="{0A31B6AF-B711-4CDB-8C2B-16E963DDC4C5}"/>
          </ac:grpSpMkLst>
        </pc:grpChg>
        <pc:picChg chg="add mod">
          <ac:chgData name="Emma Fleming" userId="2c7d7ab1-0aa1-43db-8335-845965625efe" providerId="ADAL" clId="{9BD79B9E-A4B5-4E65-A31A-63850882E9FB}" dt="2024-10-04T09:44:51.307" v="2520" actId="26606"/>
          <ac:picMkLst>
            <pc:docMk/>
            <pc:sldMk cId="3424877552" sldId="263"/>
            <ac:picMk id="4" creationId="{C9EDD67E-9550-D49E-7DCD-E6A386F8617F}"/>
          </ac:picMkLst>
        </pc:picChg>
      </pc:sldChg>
      <pc:sldChg chg="add del">
        <pc:chgData name="Emma Fleming" userId="2c7d7ab1-0aa1-43db-8335-845965625efe" providerId="ADAL" clId="{9BD79B9E-A4B5-4E65-A31A-63850882E9FB}" dt="2024-10-04T09:39:09.914" v="2212" actId="2696"/>
        <pc:sldMkLst>
          <pc:docMk/>
          <pc:sldMk cId="311060082" sldId="264"/>
        </pc:sldMkLst>
      </pc:sldChg>
      <pc:sldChg chg="addSp modSp new mod setBg">
        <pc:chgData name="Emma Fleming" userId="2c7d7ab1-0aa1-43db-8335-845965625efe" providerId="ADAL" clId="{9BD79B9E-A4B5-4E65-A31A-63850882E9FB}" dt="2024-10-04T09:43:08.020" v="2511" actId="26606"/>
        <pc:sldMkLst>
          <pc:docMk/>
          <pc:sldMk cId="4249430468" sldId="264"/>
        </pc:sldMkLst>
        <pc:spChg chg="mod">
          <ac:chgData name="Emma Fleming" userId="2c7d7ab1-0aa1-43db-8335-845965625efe" providerId="ADAL" clId="{9BD79B9E-A4B5-4E65-A31A-63850882E9FB}" dt="2024-10-04T09:43:08.020" v="2511" actId="26606"/>
          <ac:spMkLst>
            <pc:docMk/>
            <pc:sldMk cId="4249430468" sldId="264"/>
            <ac:spMk id="2" creationId="{E2AE0E06-ADDE-BD60-7289-E988A6B2EB3C}"/>
          </ac:spMkLst>
        </pc:spChg>
        <pc:spChg chg="mod">
          <ac:chgData name="Emma Fleming" userId="2c7d7ab1-0aa1-43db-8335-845965625efe" providerId="ADAL" clId="{9BD79B9E-A4B5-4E65-A31A-63850882E9FB}" dt="2024-10-04T09:43:08.020" v="2511" actId="26606"/>
          <ac:spMkLst>
            <pc:docMk/>
            <pc:sldMk cId="4249430468" sldId="264"/>
            <ac:spMk id="3" creationId="{974E228A-8C89-EC0D-CD19-6C663117E241}"/>
          </ac:spMkLst>
        </pc:spChg>
        <pc:spChg chg="add">
          <ac:chgData name="Emma Fleming" userId="2c7d7ab1-0aa1-43db-8335-845965625efe" providerId="ADAL" clId="{9BD79B9E-A4B5-4E65-A31A-63850882E9FB}" dt="2024-10-04T09:43:08.020" v="2511" actId="26606"/>
          <ac:spMkLst>
            <pc:docMk/>
            <pc:sldMk cId="4249430468" sldId="264"/>
            <ac:spMk id="10" creationId="{EDDBB197-D710-4A4F-A9CA-FD2177498BE8}"/>
          </ac:spMkLst>
        </pc:spChg>
        <pc:spChg chg="add">
          <ac:chgData name="Emma Fleming" userId="2c7d7ab1-0aa1-43db-8335-845965625efe" providerId="ADAL" clId="{9BD79B9E-A4B5-4E65-A31A-63850882E9FB}" dt="2024-10-04T09:43:08.020" v="2511" actId="26606"/>
          <ac:spMkLst>
            <pc:docMk/>
            <pc:sldMk cId="4249430468" sldId="264"/>
            <ac:spMk id="12" creationId="{975D1CFA-2CDB-4B64-BD9F-85744E8DA12F}"/>
          </ac:spMkLst>
        </pc:spChg>
        <pc:grpChg chg="add">
          <ac:chgData name="Emma Fleming" userId="2c7d7ab1-0aa1-43db-8335-845965625efe" providerId="ADAL" clId="{9BD79B9E-A4B5-4E65-A31A-63850882E9FB}" dt="2024-10-04T09:43:08.020" v="2511" actId="26606"/>
          <ac:grpSpMkLst>
            <pc:docMk/>
            <pc:sldMk cId="4249430468" sldId="264"/>
            <ac:grpSpMk id="14" creationId="{25EE5136-01F1-466C-962D-BA9B4C6757AA}"/>
          </ac:grpSpMkLst>
        </pc:grpChg>
        <pc:picChg chg="add">
          <ac:chgData name="Emma Fleming" userId="2c7d7ab1-0aa1-43db-8335-845965625efe" providerId="ADAL" clId="{9BD79B9E-A4B5-4E65-A31A-63850882E9FB}" dt="2024-10-04T09:43:08.020" v="2511" actId="26606"/>
          <ac:picMkLst>
            <pc:docMk/>
            <pc:sldMk cId="4249430468" sldId="264"/>
            <ac:picMk id="7" creationId="{7550500A-5FD1-1675-E072-0E395B190129}"/>
          </ac:picMkLst>
        </pc:picChg>
      </pc:sldChg>
      <pc:sldChg chg="modSp add del mod">
        <pc:chgData name="Emma Fleming" userId="2c7d7ab1-0aa1-43db-8335-845965625efe" providerId="ADAL" clId="{9BD79B9E-A4B5-4E65-A31A-63850882E9FB}" dt="2024-10-04T12:21:55.835" v="4450" actId="2696"/>
        <pc:sldMkLst>
          <pc:docMk/>
          <pc:sldMk cId="1353585875" sldId="265"/>
        </pc:sldMkLst>
        <pc:spChg chg="mod">
          <ac:chgData name="Emma Fleming" userId="2c7d7ab1-0aa1-43db-8335-845965625efe" providerId="ADAL" clId="{9BD79B9E-A4B5-4E65-A31A-63850882E9FB}" dt="2024-10-04T12:19:02.897" v="4434" actId="21"/>
          <ac:spMkLst>
            <pc:docMk/>
            <pc:sldMk cId="1353585875" sldId="265"/>
            <ac:spMk id="3" creationId="{27E6AE0A-453A-FA48-F3F0-E60976FB494F}"/>
          </ac:spMkLst>
        </pc:spChg>
      </pc:sldChg>
      <pc:sldChg chg="modSp add mod ord">
        <pc:chgData name="Emma Fleming" userId="2c7d7ab1-0aa1-43db-8335-845965625efe" providerId="ADAL" clId="{9BD79B9E-A4B5-4E65-A31A-63850882E9FB}" dt="2024-10-04T12:40:44.400" v="4617" actId="20577"/>
        <pc:sldMkLst>
          <pc:docMk/>
          <pc:sldMk cId="420950477" sldId="266"/>
        </pc:sldMkLst>
        <pc:spChg chg="mod">
          <ac:chgData name="Emma Fleming" userId="2c7d7ab1-0aa1-43db-8335-845965625efe" providerId="ADAL" clId="{9BD79B9E-A4B5-4E65-A31A-63850882E9FB}" dt="2024-10-04T11:13:32.670" v="3389" actId="14100"/>
          <ac:spMkLst>
            <pc:docMk/>
            <pc:sldMk cId="420950477" sldId="266"/>
            <ac:spMk id="2" creationId="{99B3EBB4-6546-4CCB-8B81-F41AAEED585F}"/>
          </ac:spMkLst>
        </pc:spChg>
        <pc:spChg chg="mod">
          <ac:chgData name="Emma Fleming" userId="2c7d7ab1-0aa1-43db-8335-845965625efe" providerId="ADAL" clId="{9BD79B9E-A4B5-4E65-A31A-63850882E9FB}" dt="2024-10-04T12:40:44.400" v="4617" actId="20577"/>
          <ac:spMkLst>
            <pc:docMk/>
            <pc:sldMk cId="420950477" sldId="266"/>
            <ac:spMk id="3" creationId="{27E6AE0A-453A-FA48-F3F0-E60976FB494F}"/>
          </ac:spMkLst>
        </pc:spChg>
        <pc:picChg chg="mod">
          <ac:chgData name="Emma Fleming" userId="2c7d7ab1-0aa1-43db-8335-845965625efe" providerId="ADAL" clId="{9BD79B9E-A4B5-4E65-A31A-63850882E9FB}" dt="2024-10-04T11:03:32.621" v="3203" actId="1076"/>
          <ac:picMkLst>
            <pc:docMk/>
            <pc:sldMk cId="420950477" sldId="266"/>
            <ac:picMk id="4" creationId="{956022B7-7A02-F3D7-EE86-A75D1CFBA8FD}"/>
          </ac:picMkLst>
        </pc:picChg>
      </pc:sldChg>
      <pc:sldChg chg="modSp add mod ord">
        <pc:chgData name="Emma Fleming" userId="2c7d7ab1-0aa1-43db-8335-845965625efe" providerId="ADAL" clId="{9BD79B9E-A4B5-4E65-A31A-63850882E9FB}" dt="2024-10-04T12:17:27.338" v="4429" actId="27636"/>
        <pc:sldMkLst>
          <pc:docMk/>
          <pc:sldMk cId="4079624774" sldId="267"/>
        </pc:sldMkLst>
        <pc:spChg chg="mod">
          <ac:chgData name="Emma Fleming" userId="2c7d7ab1-0aa1-43db-8335-845965625efe" providerId="ADAL" clId="{9BD79B9E-A4B5-4E65-A31A-63850882E9FB}" dt="2024-10-04T09:51:51.320" v="2626" actId="20577"/>
          <ac:spMkLst>
            <pc:docMk/>
            <pc:sldMk cId="4079624774" sldId="267"/>
            <ac:spMk id="2" creationId="{99B3EBB4-6546-4CCB-8B81-F41AAEED585F}"/>
          </ac:spMkLst>
        </pc:spChg>
        <pc:spChg chg="mod">
          <ac:chgData name="Emma Fleming" userId="2c7d7ab1-0aa1-43db-8335-845965625efe" providerId="ADAL" clId="{9BD79B9E-A4B5-4E65-A31A-63850882E9FB}" dt="2024-10-04T12:17:27.338" v="4429" actId="27636"/>
          <ac:spMkLst>
            <pc:docMk/>
            <pc:sldMk cId="4079624774" sldId="267"/>
            <ac:spMk id="3" creationId="{27E6AE0A-453A-FA48-F3F0-E60976FB494F}"/>
          </ac:spMkLst>
        </pc:spChg>
      </pc:sldChg>
      <pc:sldChg chg="modSp add mod ord">
        <pc:chgData name="Emma Fleming" userId="2c7d7ab1-0aa1-43db-8335-845965625efe" providerId="ADAL" clId="{9BD79B9E-A4B5-4E65-A31A-63850882E9FB}" dt="2024-10-04T12:48:49.699" v="4697" actId="20577"/>
        <pc:sldMkLst>
          <pc:docMk/>
          <pc:sldMk cId="1870831805" sldId="268"/>
        </pc:sldMkLst>
        <pc:spChg chg="mod">
          <ac:chgData name="Emma Fleming" userId="2c7d7ab1-0aa1-43db-8335-845965625efe" providerId="ADAL" clId="{9BD79B9E-A4B5-4E65-A31A-63850882E9FB}" dt="2024-10-04T11:24:24.059" v="3648" actId="20577"/>
          <ac:spMkLst>
            <pc:docMk/>
            <pc:sldMk cId="1870831805" sldId="268"/>
            <ac:spMk id="2" creationId="{99B3EBB4-6546-4CCB-8B81-F41AAEED585F}"/>
          </ac:spMkLst>
        </pc:spChg>
        <pc:spChg chg="mod">
          <ac:chgData name="Emma Fleming" userId="2c7d7ab1-0aa1-43db-8335-845965625efe" providerId="ADAL" clId="{9BD79B9E-A4B5-4E65-A31A-63850882E9FB}" dt="2024-10-04T12:48:49.699" v="4697" actId="20577"/>
          <ac:spMkLst>
            <pc:docMk/>
            <pc:sldMk cId="1870831805" sldId="268"/>
            <ac:spMk id="3" creationId="{27E6AE0A-453A-FA48-F3F0-E60976FB494F}"/>
          </ac:spMkLst>
        </pc:spChg>
      </pc:sldChg>
      <pc:sldChg chg="modSp add mod">
        <pc:chgData name="Emma Fleming" userId="2c7d7ab1-0aa1-43db-8335-845965625efe" providerId="ADAL" clId="{9BD79B9E-A4B5-4E65-A31A-63850882E9FB}" dt="2024-10-04T12:41:05.226" v="4618" actId="20577"/>
        <pc:sldMkLst>
          <pc:docMk/>
          <pc:sldMk cId="1970484677" sldId="269"/>
        </pc:sldMkLst>
        <pc:spChg chg="mod">
          <ac:chgData name="Emma Fleming" userId="2c7d7ab1-0aa1-43db-8335-845965625efe" providerId="ADAL" clId="{9BD79B9E-A4B5-4E65-A31A-63850882E9FB}" dt="2024-10-04T12:29:34.660" v="4535" actId="255"/>
          <ac:spMkLst>
            <pc:docMk/>
            <pc:sldMk cId="1970484677" sldId="269"/>
            <ac:spMk id="2" creationId="{99B3EBB4-6546-4CCB-8B81-F41AAEED585F}"/>
          </ac:spMkLst>
        </pc:spChg>
        <pc:spChg chg="mod">
          <ac:chgData name="Emma Fleming" userId="2c7d7ab1-0aa1-43db-8335-845965625efe" providerId="ADAL" clId="{9BD79B9E-A4B5-4E65-A31A-63850882E9FB}" dt="2024-10-04T12:41:05.226" v="4618" actId="20577"/>
          <ac:spMkLst>
            <pc:docMk/>
            <pc:sldMk cId="1970484677" sldId="269"/>
            <ac:spMk id="3" creationId="{27E6AE0A-453A-FA48-F3F0-E60976FB494F}"/>
          </ac:spMkLst>
        </pc:spChg>
      </pc:sldChg>
      <pc:sldMasterChg chg="add del addSldLayout delSldLayout">
        <pc:chgData name="Emma Fleming" userId="2c7d7ab1-0aa1-43db-8335-845965625efe" providerId="ADAL" clId="{9BD79B9E-A4B5-4E65-A31A-63850882E9FB}" dt="2024-10-04T09:39:09.914" v="2212" actId="2696"/>
        <pc:sldMasterMkLst>
          <pc:docMk/>
          <pc:sldMasterMk cId="4097193875" sldId="2147484051"/>
        </pc:sldMasterMkLst>
        <pc:sldLayoutChg chg="add del">
          <pc:chgData name="Emma Fleming" userId="2c7d7ab1-0aa1-43db-8335-845965625efe" providerId="ADAL" clId="{9BD79B9E-A4B5-4E65-A31A-63850882E9FB}" dt="2024-10-04T09:39:09.914" v="2212" actId="2696"/>
          <pc:sldLayoutMkLst>
            <pc:docMk/>
            <pc:sldMasterMk cId="4097193875" sldId="2147484051"/>
            <pc:sldLayoutMk cId="2447192558" sldId="214748405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AD59C1-32F6-4021-B25F-3693C82EF02A}" type="datetimeFigureOut">
              <a:rPr lang="da-DK" smtClean="0"/>
              <a:t>28-10-2024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A4B8B1-1B6A-4077-A9CD-BDD90962EC1D}" type="slidenum">
              <a:rPr lang="da-DK" smtClean="0"/>
              <a:t>‹nr.›</a:t>
            </a:fld>
            <a:endParaRPr lang="da-DK"/>
          </a:p>
        </p:txBody>
      </p:sp>
    </p:spTree>
    <p:extLst>
      <p:ext uri="{BB962C8B-B14F-4D97-AF65-F5344CB8AC3E}">
        <p14:creationId xmlns:p14="http://schemas.microsoft.com/office/powerpoint/2010/main" val="260501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dirty="0"/>
              <a:t>Vælg én sag. </a:t>
            </a:r>
          </a:p>
          <a:p>
            <a:r>
              <a:rPr lang="da-DK" sz="1200" b="1" dirty="0"/>
              <a:t>H</a:t>
            </a:r>
            <a:r>
              <a:rPr lang="da-DK" sz="1200" dirty="0"/>
              <a:t>vad vil I have ud af henvendelsen. </a:t>
            </a:r>
          </a:p>
          <a:p>
            <a:r>
              <a:rPr lang="da-DK" sz="1200" dirty="0"/>
              <a:t>Skal de bare forstå et problem?</a:t>
            </a:r>
          </a:p>
          <a:p>
            <a:r>
              <a:rPr lang="da-DK" sz="1200" dirty="0"/>
              <a:t>Er der en konkret handling – så skal du hjælpe. </a:t>
            </a:r>
          </a:p>
          <a:p>
            <a:r>
              <a:rPr lang="da-DK" sz="1200" dirty="0"/>
              <a:t>Politikere har brug for løsninger, ikke problemer</a:t>
            </a:r>
          </a:p>
          <a:p>
            <a:r>
              <a:rPr lang="da-DK" sz="1200" b="1" dirty="0"/>
              <a:t>Vælg hvem I skal kontakte. </a:t>
            </a:r>
          </a:p>
          <a:p>
            <a:r>
              <a:rPr lang="da-DK" sz="1200" b="1" dirty="0"/>
              <a:t>P</a:t>
            </a:r>
            <a:r>
              <a:rPr lang="da-DK" sz="1200" dirty="0"/>
              <a:t>olitikere eller embedsmænd?</a:t>
            </a:r>
          </a:p>
          <a:p>
            <a:r>
              <a:rPr lang="da-DK" sz="1200" dirty="0"/>
              <a:t>Hvilket udvalg?</a:t>
            </a:r>
          </a:p>
          <a:p>
            <a:r>
              <a:rPr lang="da-DK" sz="1200" dirty="0"/>
              <a:t>Hvem er med i budgettet?</a:t>
            </a:r>
          </a:p>
          <a:p>
            <a:r>
              <a:rPr lang="da-DK" sz="1200" dirty="0"/>
              <a:t>Bredt eller en sag for enkelt?</a:t>
            </a:r>
          </a:p>
          <a:p>
            <a:r>
              <a:rPr lang="da-DK" sz="1200" b="1" dirty="0"/>
              <a:t>Hav en strategi og plan klar.</a:t>
            </a:r>
            <a:r>
              <a:rPr lang="da-DK" sz="1200" dirty="0"/>
              <a:t> </a:t>
            </a:r>
          </a:p>
          <a:p>
            <a:r>
              <a:rPr lang="da-DK" sz="1200" dirty="0"/>
              <a:t>Hvad du vil have ud af din kontakt. </a:t>
            </a:r>
          </a:p>
          <a:p>
            <a:r>
              <a:rPr lang="da-DK" sz="1200" dirty="0"/>
              <a:t>Planlæg dit møde. </a:t>
            </a:r>
          </a:p>
          <a:p>
            <a:r>
              <a:rPr lang="da-DK" sz="1200" dirty="0"/>
              <a:t>De fleste politikere har meget travlt, men lytter gerne. </a:t>
            </a:r>
          </a:p>
          <a:p>
            <a:r>
              <a:rPr lang="da-DK" sz="1200" b="1" dirty="0"/>
              <a:t>Støt din sag med viden. </a:t>
            </a:r>
          </a:p>
          <a:p>
            <a:r>
              <a:rPr lang="da-DK" sz="1200" dirty="0"/>
              <a:t>Undersøg især din egen kommune først.</a:t>
            </a:r>
          </a:p>
          <a:p>
            <a:r>
              <a:rPr lang="da-DK" sz="1200" dirty="0"/>
              <a:t>Gør fx brug af Bedre Psykiatris vidensbank</a:t>
            </a:r>
          </a:p>
          <a:p>
            <a:r>
              <a:rPr lang="da-DK" sz="1200" b="1" dirty="0"/>
              <a:t>Vær vedholden og gentag dit budskab</a:t>
            </a:r>
            <a:r>
              <a:rPr lang="da-DK" sz="1200" dirty="0"/>
              <a:t>. </a:t>
            </a:r>
          </a:p>
          <a:p>
            <a:r>
              <a:rPr lang="da-DK" sz="1200" dirty="0"/>
              <a:t>I ved, at jeres sag er vigtig, og at det er engagementet værd. </a:t>
            </a:r>
          </a:p>
          <a:p>
            <a:r>
              <a:rPr lang="da-DK" sz="1200" dirty="0"/>
              <a:t>Bliv ved – også selvom der ikke kommer resultater. De nye formelle og uformelle kontakter i kommunen eller regionen er gode for foreningens fremtidige arbejde. </a:t>
            </a:r>
          </a:p>
          <a:p>
            <a:r>
              <a:rPr lang="da-DK" sz="1200" b="1" dirty="0"/>
              <a:t>Fællesskab gør stærk. </a:t>
            </a:r>
          </a:p>
          <a:p>
            <a:r>
              <a:rPr lang="da-DK" sz="1200" dirty="0"/>
              <a:t>Skab alliancer, partnerskab og fælles forståelse. </a:t>
            </a:r>
          </a:p>
          <a:p>
            <a:r>
              <a:rPr lang="da-DK" sz="1200" dirty="0"/>
              <a:t>Fælles aktiviteter giver flere hænder og hoved. </a:t>
            </a:r>
          </a:p>
          <a:p>
            <a:r>
              <a:rPr lang="da-DK" sz="1200" dirty="0"/>
              <a:t>Samarbejde viser at sagen betyder noget for mange. </a:t>
            </a:r>
          </a:p>
          <a:p>
            <a:r>
              <a:rPr lang="da-DK" sz="1200" b="1" dirty="0"/>
              <a:t>Timing er vigtigt</a:t>
            </a:r>
            <a:r>
              <a:rPr lang="da-DK" sz="1200" dirty="0"/>
              <a:t>. </a:t>
            </a:r>
          </a:p>
          <a:p>
            <a:r>
              <a:rPr lang="da-DK" sz="1200" dirty="0"/>
              <a:t>Er der i forvejen en politisk eller faglig sag i gang. </a:t>
            </a:r>
          </a:p>
          <a:p>
            <a:r>
              <a:rPr lang="da-DK" sz="1200" dirty="0"/>
              <a:t>Hvordan er processen, og hvornår kan du formelt/uformelt komme ind. </a:t>
            </a:r>
          </a:p>
          <a:p>
            <a:r>
              <a:rPr lang="da-DK" sz="1200" dirty="0"/>
              <a:t>Er der budget på vej eller lignende?</a:t>
            </a:r>
          </a:p>
          <a:p>
            <a:r>
              <a:rPr lang="da-DK" sz="1200" b="1" dirty="0"/>
              <a:t>Du er hverdagens ekspert. </a:t>
            </a:r>
          </a:p>
          <a:p>
            <a:r>
              <a:rPr lang="da-DK" sz="1200" dirty="0"/>
              <a:t>Du ved, hvordan det er at være pårørende til en person med psykisk sygdom. </a:t>
            </a:r>
          </a:p>
          <a:p>
            <a:r>
              <a:rPr lang="da-DK" sz="1200" dirty="0"/>
              <a:t>Du kender dine forhold, vilkår og ønsker. </a:t>
            </a:r>
          </a:p>
          <a:p>
            <a:r>
              <a:rPr lang="da-DK" sz="1200" b="1" dirty="0"/>
              <a:t>Pas på dig selv</a:t>
            </a:r>
            <a:r>
              <a:rPr lang="da-DK" sz="1200" dirty="0"/>
              <a:t>. Vi ved alle, at som pårørende kan der pludselig ske noget derhjemme, som trækker ressourcer. Se det ikke som en fiasko, hvis du må fokusere din energi i hjemmet, men tag din tid til at lade op. Og hvem ved, måske kan du bruge dine oplevelser i dit videre arbejde. </a:t>
            </a:r>
          </a:p>
          <a:p>
            <a:r>
              <a:rPr lang="da-DK" sz="1200" b="1" i="0" dirty="0">
                <a:solidFill>
                  <a:srgbClr val="000000"/>
                </a:solidFill>
                <a:effectLst/>
              </a:rPr>
              <a:t>Føl</a:t>
            </a:r>
            <a:r>
              <a:rPr lang="da-DK" sz="1200" b="1" dirty="0">
                <a:solidFill>
                  <a:srgbClr val="000000"/>
                </a:solidFill>
              </a:rPr>
              <a:t>g hurtigt op på aftaler</a:t>
            </a:r>
            <a:r>
              <a:rPr lang="da-DK" sz="1200" dirty="0">
                <a:solidFill>
                  <a:srgbClr val="000000"/>
                </a:solidFill>
              </a:rPr>
              <a:t>.</a:t>
            </a:r>
            <a:r>
              <a:rPr lang="da-DK" sz="1200" i="0" dirty="0">
                <a:solidFill>
                  <a:srgbClr val="000000"/>
                </a:solidFill>
                <a:effectLst/>
              </a:rPr>
              <a:t> </a:t>
            </a:r>
            <a:r>
              <a:rPr lang="da-DK" sz="1200" dirty="0">
                <a:solidFill>
                  <a:srgbClr val="000000"/>
                </a:solidFill>
              </a:rPr>
              <a:t>H</a:t>
            </a:r>
            <a:r>
              <a:rPr lang="da-DK" sz="1200" i="0" dirty="0">
                <a:solidFill>
                  <a:srgbClr val="000000"/>
                </a:solidFill>
                <a:effectLst/>
              </a:rPr>
              <a:t>older fast i den gode relation til de medarbejdere og embedsfolk, I har fået kontakt til.  </a:t>
            </a:r>
          </a:p>
          <a:p>
            <a:endParaRPr lang="da-DK" dirty="0"/>
          </a:p>
        </p:txBody>
      </p:sp>
      <p:sp>
        <p:nvSpPr>
          <p:cNvPr id="4" name="Pladsholder til slidenummer 3"/>
          <p:cNvSpPr>
            <a:spLocks noGrp="1"/>
          </p:cNvSpPr>
          <p:nvPr>
            <p:ph type="sldNum" sz="quarter" idx="5"/>
          </p:nvPr>
        </p:nvSpPr>
        <p:spPr/>
        <p:txBody>
          <a:bodyPr/>
          <a:lstStyle/>
          <a:p>
            <a:fld id="{E1A4B8B1-1B6A-4077-A9CD-BDD90962EC1D}" type="slidenum">
              <a:rPr lang="da-DK" smtClean="0"/>
              <a:t>2</a:t>
            </a:fld>
            <a:endParaRPr lang="da-DK"/>
          </a:p>
        </p:txBody>
      </p:sp>
    </p:spTree>
    <p:extLst>
      <p:ext uri="{BB962C8B-B14F-4D97-AF65-F5344CB8AC3E}">
        <p14:creationId xmlns:p14="http://schemas.microsoft.com/office/powerpoint/2010/main" val="3873965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Tal med de rigtige:</a:t>
            </a:r>
          </a:p>
          <a:p>
            <a:pPr marL="457200" lvl="1" indent="0">
              <a:buNone/>
            </a:pPr>
            <a:r>
              <a:rPr lang="da-DK" dirty="0"/>
              <a:t>Brug den tid det kræver at afdække det lokalpolitiske landskab – både via formelle og uformelle kanaler. Borgmesteren er den vigtigste i en kommune, og de ledende embedsmænd har stor magt. Brug tid på hvem, der sidder i forskellige udvalg og har holdninger.  Man kan bede om foretræde, hvor man kan præsentere sin sag for udvalget eller mødes med politikere enkeltvis. Eller invitere udvalget på besøg. Hvem skal lave budget sammen?</a:t>
            </a:r>
          </a:p>
          <a:p>
            <a:r>
              <a:rPr lang="da-DK" dirty="0"/>
              <a:t>Politikere har et bagland. </a:t>
            </a:r>
          </a:p>
          <a:p>
            <a:pPr marL="457200" lvl="1" indent="0">
              <a:buNone/>
            </a:pPr>
            <a:r>
              <a:rPr lang="da-DK" dirty="0"/>
              <a:t>Spørg jeres partier lokalt, om I ikke skal mødes og diskutere sagen. Det kan både handle om ”sagen og om overordnet politik, som I vil være med til at få indflydelse på. Fagbevægelse og erhvervsliv er vigtige interessenter for forskellige partier.</a:t>
            </a:r>
          </a:p>
          <a:p>
            <a:r>
              <a:rPr lang="da-DK" dirty="0"/>
              <a:t>Relation gennem vedholdenhed og seriøsitet</a:t>
            </a:r>
          </a:p>
          <a:p>
            <a:pPr marL="457200" lvl="1" indent="0">
              <a:buNone/>
            </a:pPr>
            <a:r>
              <a:rPr lang="da-DK" dirty="0"/>
              <a:t>Ting tager tid. Og at komme i dialog tager tid. </a:t>
            </a:r>
          </a:p>
          <a:p>
            <a:pPr marL="457200" lvl="1" indent="0">
              <a:buNone/>
            </a:pPr>
            <a:r>
              <a:rPr lang="da-DK" dirty="0"/>
              <a:t>Start evt. med at sende et velkomst brev eller følg op på mærkesager fra valget</a:t>
            </a:r>
          </a:p>
          <a:p>
            <a:pPr marL="457200" lvl="1" indent="0">
              <a:buNone/>
            </a:pPr>
            <a:r>
              <a:rPr lang="da-DK" dirty="0"/>
              <a:t>Præsenter forslag, følg op på henvendelse. Inviter til arrangement om sagen. følg op på indhold mm.. Tag det med som budgetforslag, hvis politikerne viser interesse</a:t>
            </a:r>
          </a:p>
          <a:p>
            <a:r>
              <a:rPr lang="da-DK" dirty="0"/>
              <a:t>Hvad er dit mål</a:t>
            </a:r>
          </a:p>
          <a:p>
            <a:pPr marL="457200" lvl="1" indent="0">
              <a:buNone/>
            </a:pPr>
            <a:r>
              <a:rPr lang="da-DK" dirty="0"/>
              <a:t>Beslut jer for, hvad I egentligt vil have ud af henvendelsen. At de forstår et problem, kan være et mål, men ofte er der en konkret handling, der kan følge op. Politikere har brug for løsninger, ikke problemer. At de kender jer, er også et mål – men kun for jer.</a:t>
            </a:r>
          </a:p>
          <a:p>
            <a:r>
              <a:rPr lang="da-DK" dirty="0"/>
              <a:t>Giv løsninger</a:t>
            </a:r>
          </a:p>
          <a:p>
            <a:pPr marL="457200" lvl="1" indent="0">
              <a:buNone/>
            </a:pPr>
            <a:r>
              <a:rPr lang="da-DK" dirty="0"/>
              <a:t>Kom med løsninger, på jeres eget problem OG virker for politikere. </a:t>
            </a:r>
          </a:p>
          <a:p>
            <a:pPr marL="457200" lvl="1" indent="0">
              <a:buNone/>
            </a:pPr>
            <a:r>
              <a:rPr lang="da-DK" dirty="0"/>
              <a:t>Vis gerne de gode eksempler.</a:t>
            </a:r>
          </a:p>
          <a:p>
            <a:pPr marL="457200" lvl="1" indent="0">
              <a:buNone/>
            </a:pPr>
            <a:r>
              <a:rPr lang="da-DK" dirty="0"/>
              <a:t>Tilbyd hjælp med rugbrødsarbejdet. Forslag og </a:t>
            </a:r>
            <a:r>
              <a:rPr lang="da-DK" dirty="0" err="1"/>
              <a:t>evt</a:t>
            </a:r>
            <a:r>
              <a:rPr lang="da-DK" dirty="0"/>
              <a:t> allierede politikere</a:t>
            </a:r>
          </a:p>
          <a:p>
            <a:r>
              <a:rPr lang="da-DK" dirty="0"/>
              <a:t>Man kommer længst med noget positivt</a:t>
            </a:r>
          </a:p>
          <a:p>
            <a:pPr marL="457200" lvl="1" indent="0">
              <a:buNone/>
            </a:pPr>
            <a:r>
              <a:rPr lang="da-DK" sz="2400" dirty="0"/>
              <a:t>Kom med løsninger, som både løser jeres eget problem og passer til forvaltningen og politikere. </a:t>
            </a:r>
          </a:p>
          <a:p>
            <a:pPr marL="457200" lvl="1" indent="0">
              <a:buNone/>
            </a:pPr>
            <a:r>
              <a:rPr lang="da-DK" sz="2400" dirty="0"/>
              <a:t>Ingen bryder sig om skæld ud. </a:t>
            </a:r>
          </a:p>
          <a:p>
            <a:pPr marL="457200" lvl="1" indent="0">
              <a:buNone/>
            </a:pPr>
            <a:r>
              <a:rPr lang="da-DK" sz="2400" dirty="0"/>
              <a:t>Vis gerne de gode eksempler. </a:t>
            </a:r>
          </a:p>
          <a:p>
            <a:pPr marL="457200" lvl="1" indent="0">
              <a:buNone/>
            </a:pPr>
            <a:r>
              <a:rPr lang="da-DK" sz="2400" dirty="0"/>
              <a:t>Placer kommunen og politikerne i helterollen, og hold jer selv i baggrunden. </a:t>
            </a:r>
          </a:p>
          <a:p>
            <a:pPr marL="457200" lvl="1" indent="0">
              <a:buNone/>
            </a:pPr>
            <a:r>
              <a:rPr lang="da-DK" dirty="0"/>
              <a:t>Lyttemøde er en god måde, at give politikere viden og samtidigt give dem mulighed for at ”møde borgere”.</a:t>
            </a:r>
          </a:p>
          <a:p>
            <a:r>
              <a:rPr lang="da-DK" dirty="0"/>
              <a:t>Dialog før synlighed – og hav altid fakta i orden! </a:t>
            </a:r>
          </a:p>
          <a:p>
            <a:pPr marL="457200" lvl="1" indent="0">
              <a:buNone/>
            </a:pPr>
            <a:r>
              <a:rPr lang="da-DK" dirty="0"/>
              <a:t>Vælg altid dialog før synlighed. </a:t>
            </a:r>
          </a:p>
          <a:p>
            <a:pPr marL="457200" lvl="1" indent="0">
              <a:buNone/>
            </a:pPr>
            <a:r>
              <a:rPr lang="da-DK" dirty="0"/>
              <a:t>Byg på lovgivning, fakta og analyse, </a:t>
            </a:r>
          </a:p>
          <a:p>
            <a:pPr marL="457200" lvl="1" indent="0">
              <a:buNone/>
            </a:pPr>
            <a:r>
              <a:rPr lang="da-DK" dirty="0"/>
              <a:t>fortæl med følelser og eksempler.</a:t>
            </a:r>
          </a:p>
          <a:p>
            <a:endParaRPr lang="da-DK" dirty="0"/>
          </a:p>
        </p:txBody>
      </p:sp>
      <p:sp>
        <p:nvSpPr>
          <p:cNvPr id="4" name="Pladsholder til slidenummer 3"/>
          <p:cNvSpPr>
            <a:spLocks noGrp="1"/>
          </p:cNvSpPr>
          <p:nvPr>
            <p:ph type="sldNum" sz="quarter" idx="5"/>
          </p:nvPr>
        </p:nvSpPr>
        <p:spPr/>
        <p:txBody>
          <a:bodyPr/>
          <a:lstStyle/>
          <a:p>
            <a:fld id="{E1A4B8B1-1B6A-4077-A9CD-BDD90962EC1D}" type="slidenum">
              <a:rPr lang="da-DK" smtClean="0"/>
              <a:t>3</a:t>
            </a:fld>
            <a:endParaRPr lang="da-DK"/>
          </a:p>
        </p:txBody>
      </p:sp>
    </p:spTree>
    <p:extLst>
      <p:ext uri="{BB962C8B-B14F-4D97-AF65-F5344CB8AC3E}">
        <p14:creationId xmlns:p14="http://schemas.microsoft.com/office/powerpoint/2010/main" val="705069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87933A-4AC9-B535-11C8-7DF477B58AFC}"/>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F5D59ACB-7C80-CDE1-C9F7-7EDBF9BC8A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20D49F3-5E8D-B02C-9CEC-9D9F0E701CC8}"/>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5" name="Pladsholder til sidefod 4">
            <a:extLst>
              <a:ext uri="{FF2B5EF4-FFF2-40B4-BE49-F238E27FC236}">
                <a16:creationId xmlns:a16="http://schemas.microsoft.com/office/drawing/2014/main" id="{9E9AFA87-1D9B-D25D-659F-89CFB042FB8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8BDAE56-065F-1902-45A4-BD5D01EB0E20}"/>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404120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CE7C21-D270-0DB2-391C-DDFE26797875}"/>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59141EEA-B83C-CEE8-6694-245E2071417F}"/>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C34E864-D680-38B8-F4C7-AFECA86A8E0D}"/>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5" name="Pladsholder til sidefod 4">
            <a:extLst>
              <a:ext uri="{FF2B5EF4-FFF2-40B4-BE49-F238E27FC236}">
                <a16:creationId xmlns:a16="http://schemas.microsoft.com/office/drawing/2014/main" id="{01DBB787-4891-6444-9B46-CE647D44F46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4AA026A-454B-00FF-C325-4CFB84BB245A}"/>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2424434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1E094D6D-FC1D-C334-AD08-D98DC945A11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4B774FE-371F-7740-B9DE-DCC7A328589E}"/>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D21A8E1-6547-7768-C19D-3BCF9B5A6C24}"/>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5" name="Pladsholder til sidefod 4">
            <a:extLst>
              <a:ext uri="{FF2B5EF4-FFF2-40B4-BE49-F238E27FC236}">
                <a16:creationId xmlns:a16="http://schemas.microsoft.com/office/drawing/2014/main" id="{9A98B6AE-AE8A-5B29-67A0-D4BDC56385F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DA48CF8-0D96-4E31-33F6-7C95E681CD67}"/>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2759748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0F231D-205F-5928-CACF-E72FBEE2099F}"/>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C02185A-E38B-CF39-A6B7-CD2AA14E950B}"/>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D63D2C4-67D4-01B7-B59E-A37D1B703244}"/>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5" name="Pladsholder til sidefod 4">
            <a:extLst>
              <a:ext uri="{FF2B5EF4-FFF2-40B4-BE49-F238E27FC236}">
                <a16:creationId xmlns:a16="http://schemas.microsoft.com/office/drawing/2014/main" id="{5A698536-5562-C3FC-C745-D69B966622D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1E17D68-27EB-92FA-2E92-E7DCEDB1B8C2}"/>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1134012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B842CD-8335-91AD-8BD8-140263B6E09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7A8AF3AC-1A91-20AD-2BAA-92A9DAFA78F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075C5EDD-4FCC-92BE-3C61-D5BC51E0562B}"/>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5" name="Pladsholder til sidefod 4">
            <a:extLst>
              <a:ext uri="{FF2B5EF4-FFF2-40B4-BE49-F238E27FC236}">
                <a16:creationId xmlns:a16="http://schemas.microsoft.com/office/drawing/2014/main" id="{E929A6A2-F689-82A9-27CD-7E0EE2E8B39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BEA8906-54FC-FD6B-3631-A2BF33B399A9}"/>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3501347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289598-5FFC-DEA3-F657-FEE64B2D0AB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90F4827-8934-EB0A-7D49-A21317ED802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B51AA10-E552-17F8-D0CA-B9C33B58A665}"/>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9C0F55EC-06D7-CCC8-9796-D3048D93DEB9}"/>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6" name="Pladsholder til sidefod 5">
            <a:extLst>
              <a:ext uri="{FF2B5EF4-FFF2-40B4-BE49-F238E27FC236}">
                <a16:creationId xmlns:a16="http://schemas.microsoft.com/office/drawing/2014/main" id="{FD1B98AB-AFED-9F70-D686-75F6F0E2EE7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06DB2D9-A9DB-2D4A-9001-8C54FCB5D9B9}"/>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2114694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66BC8D-37BE-197E-18B7-374EEF39592D}"/>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CF9E6DD-0F44-5C5C-49C5-039F0D0139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7A83E2AD-82A6-1244-00F1-63A1D99991C1}"/>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533F4694-5273-FA2D-D8DD-8802313A5B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6A6F7602-320C-C0EB-9262-D9FF8CD62F12}"/>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19DDFE70-56F1-5BC7-90F7-1A75D407D0D1}"/>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8" name="Pladsholder til sidefod 7">
            <a:extLst>
              <a:ext uri="{FF2B5EF4-FFF2-40B4-BE49-F238E27FC236}">
                <a16:creationId xmlns:a16="http://schemas.microsoft.com/office/drawing/2014/main" id="{6658DE0B-4444-BD20-D96F-5455086FE086}"/>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D52DE0B-CD69-B0A6-B73A-F8F0038EA55E}"/>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507371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89DF45-9997-BA2F-E19D-2DCBDEC00DB7}"/>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99FFF416-75C1-F1AB-F55B-5C2878898743}"/>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4" name="Pladsholder til sidefod 3">
            <a:extLst>
              <a:ext uri="{FF2B5EF4-FFF2-40B4-BE49-F238E27FC236}">
                <a16:creationId xmlns:a16="http://schemas.microsoft.com/office/drawing/2014/main" id="{2E01C52E-3403-7182-4E11-EB2F4F0C325C}"/>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5A608B0B-18F1-22CE-40C7-0DDD3836D5ED}"/>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3967147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016986A5-65B8-2C48-4FE3-18DF1A8638C3}"/>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3" name="Pladsholder til sidefod 2">
            <a:extLst>
              <a:ext uri="{FF2B5EF4-FFF2-40B4-BE49-F238E27FC236}">
                <a16:creationId xmlns:a16="http://schemas.microsoft.com/office/drawing/2014/main" id="{77D258EE-5ACE-1F7A-2F28-16A2FACA3BCF}"/>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A13B8C09-C773-22FF-2896-845E438318CC}"/>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2067478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53B743-5EE6-9388-6820-B81C95036EA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CDD74384-45DA-CFAB-0506-C8F07201E8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47A8667B-A4F7-C3FA-663A-AC317570E1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7B1CDCCA-A89B-A688-BEE0-A8B236E7B844}"/>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6" name="Pladsholder til sidefod 5">
            <a:extLst>
              <a:ext uri="{FF2B5EF4-FFF2-40B4-BE49-F238E27FC236}">
                <a16:creationId xmlns:a16="http://schemas.microsoft.com/office/drawing/2014/main" id="{4D0DAE8F-C89A-A533-AF02-B6AF05DDB98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4058DF3-6C75-1C55-F87D-643B1AEEF3ED}"/>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303958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0F7894-CE81-F327-A3F4-1CE7E3416278}"/>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CD1C5BEE-11F9-4EF9-2BCC-68A1F7BCB1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A3AA3A81-5889-5A03-0D41-6F9132753C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75E59DAA-B539-228A-22FC-A0E902C2F895}"/>
              </a:ext>
            </a:extLst>
          </p:cNvPr>
          <p:cNvSpPr>
            <a:spLocks noGrp="1"/>
          </p:cNvSpPr>
          <p:nvPr>
            <p:ph type="dt" sz="half" idx="10"/>
          </p:nvPr>
        </p:nvSpPr>
        <p:spPr/>
        <p:txBody>
          <a:bodyPr/>
          <a:lstStyle/>
          <a:p>
            <a:fld id="{C8A21787-D0CC-477A-B80F-4C3914646680}" type="datetimeFigureOut">
              <a:rPr lang="da-DK" smtClean="0"/>
              <a:t>28-10-2024</a:t>
            </a:fld>
            <a:endParaRPr lang="da-DK"/>
          </a:p>
        </p:txBody>
      </p:sp>
      <p:sp>
        <p:nvSpPr>
          <p:cNvPr id="6" name="Pladsholder til sidefod 5">
            <a:extLst>
              <a:ext uri="{FF2B5EF4-FFF2-40B4-BE49-F238E27FC236}">
                <a16:creationId xmlns:a16="http://schemas.microsoft.com/office/drawing/2014/main" id="{ABF5FBC3-800D-DA68-41AA-A063CC4EC00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DCA13B2-F345-F2B8-D66B-F7ED21913157}"/>
              </a:ext>
            </a:extLst>
          </p:cNvPr>
          <p:cNvSpPr>
            <a:spLocks noGrp="1"/>
          </p:cNvSpPr>
          <p:nvPr>
            <p:ph type="sldNum" sz="quarter" idx="12"/>
          </p:nvPr>
        </p:nvSpPr>
        <p:spPr/>
        <p:txBody>
          <a:bodyPr/>
          <a:lstStyle/>
          <a:p>
            <a:fld id="{06726F4D-9A4C-45B7-9F9D-70274B29D0D7}" type="slidenum">
              <a:rPr lang="da-DK" smtClean="0"/>
              <a:t>‹nr.›</a:t>
            </a:fld>
            <a:endParaRPr lang="da-DK"/>
          </a:p>
        </p:txBody>
      </p:sp>
    </p:spTree>
    <p:extLst>
      <p:ext uri="{BB962C8B-B14F-4D97-AF65-F5344CB8AC3E}">
        <p14:creationId xmlns:p14="http://schemas.microsoft.com/office/powerpoint/2010/main" val="2149358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68947EA-4262-372E-4F8B-C5FD4D7703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D2CE8DBC-0667-91DF-EFAB-785CD5F1BD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80678D4-6A47-00A0-0B9D-AD3B507112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8A21787-D0CC-477A-B80F-4C3914646680}" type="datetimeFigureOut">
              <a:rPr lang="da-DK" smtClean="0"/>
              <a:t>28-10-2024</a:t>
            </a:fld>
            <a:endParaRPr lang="da-DK"/>
          </a:p>
        </p:txBody>
      </p:sp>
      <p:sp>
        <p:nvSpPr>
          <p:cNvPr id="5" name="Pladsholder til sidefod 4">
            <a:extLst>
              <a:ext uri="{FF2B5EF4-FFF2-40B4-BE49-F238E27FC236}">
                <a16:creationId xmlns:a16="http://schemas.microsoft.com/office/drawing/2014/main" id="{6DCCB0C8-3322-42E9-0040-D0655325D9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5F63F626-CB7E-768D-B1F9-A6A7B9D715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726F4D-9A4C-45B7-9F9D-70274B29D0D7}" type="slidenum">
              <a:rPr lang="da-DK" smtClean="0"/>
              <a:t>‹nr.›</a:t>
            </a:fld>
            <a:endParaRPr lang="da-DK"/>
          </a:p>
        </p:txBody>
      </p:sp>
    </p:spTree>
    <p:extLst>
      <p:ext uri="{BB962C8B-B14F-4D97-AF65-F5344CB8AC3E}">
        <p14:creationId xmlns:p14="http://schemas.microsoft.com/office/powerpoint/2010/main" val="1206266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0D92F600-3D4A-98D5-2344-6C4FEE7126B6}"/>
              </a:ext>
            </a:extLst>
          </p:cNvPr>
          <p:cNvSpPr>
            <a:spLocks noGrp="1"/>
          </p:cNvSpPr>
          <p:nvPr>
            <p:ph type="title"/>
          </p:nvPr>
        </p:nvSpPr>
        <p:spPr>
          <a:xfrm>
            <a:off x="1137034" y="609597"/>
            <a:ext cx="9392421" cy="1330841"/>
          </a:xfrm>
        </p:spPr>
        <p:txBody>
          <a:bodyPr>
            <a:normAutofit/>
          </a:bodyPr>
          <a:lstStyle/>
          <a:p>
            <a:r>
              <a:rPr lang="da-DK" dirty="0"/>
              <a:t>Program</a:t>
            </a:r>
          </a:p>
        </p:txBody>
      </p:sp>
      <p:sp>
        <p:nvSpPr>
          <p:cNvPr id="3" name="Pladsholder til indhold 2">
            <a:extLst>
              <a:ext uri="{FF2B5EF4-FFF2-40B4-BE49-F238E27FC236}">
                <a16:creationId xmlns:a16="http://schemas.microsoft.com/office/drawing/2014/main" id="{497E8570-0A24-8D32-FBFE-31CB4E31EAFC}"/>
              </a:ext>
            </a:extLst>
          </p:cNvPr>
          <p:cNvSpPr>
            <a:spLocks noGrp="1"/>
          </p:cNvSpPr>
          <p:nvPr>
            <p:ph idx="1"/>
          </p:nvPr>
        </p:nvSpPr>
        <p:spPr>
          <a:xfrm>
            <a:off x="1137034" y="2198362"/>
            <a:ext cx="4958966" cy="3917773"/>
          </a:xfrm>
        </p:spPr>
        <p:txBody>
          <a:bodyPr>
            <a:normAutofit/>
          </a:bodyPr>
          <a:lstStyle/>
          <a:p>
            <a:r>
              <a:rPr lang="da-DK" sz="2000" dirty="0"/>
              <a:t>Introduktion af os og hvad vi skal i dag</a:t>
            </a:r>
          </a:p>
          <a:p>
            <a:r>
              <a:rPr lang="da-DK" sz="2000" dirty="0"/>
              <a:t>16.00 Gennemgang af hovedpointer om gode kontakt til politikere og embedsfolk</a:t>
            </a:r>
          </a:p>
          <a:p>
            <a:r>
              <a:rPr lang="da-DK" sz="2000" dirty="0"/>
              <a:t>16.20 Gruppearbejde med case</a:t>
            </a:r>
          </a:p>
          <a:p>
            <a:r>
              <a:rPr lang="da-DK" sz="2000" dirty="0"/>
              <a:t>16.40 Fælles drøftelse</a:t>
            </a:r>
          </a:p>
          <a:p>
            <a:r>
              <a:rPr lang="da-DK" sz="2000" dirty="0"/>
              <a:t>17.20 Tak for i dag</a:t>
            </a:r>
          </a:p>
          <a:p>
            <a:endParaRPr lang="da-DK" sz="2000" dirty="0"/>
          </a:p>
        </p:txBody>
      </p:sp>
      <p:pic>
        <p:nvPicPr>
          <p:cNvPr id="4" name="Billede 3">
            <a:extLst>
              <a:ext uri="{FF2B5EF4-FFF2-40B4-BE49-F238E27FC236}">
                <a16:creationId xmlns:a16="http://schemas.microsoft.com/office/drawing/2014/main" id="{C9EDD67E-9550-D49E-7DCD-E6A386F861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5439" y="2184914"/>
            <a:ext cx="4016361" cy="3755915"/>
          </a:xfrm>
          <a:prstGeom prst="rect">
            <a:avLst/>
          </a:prstGeom>
        </p:spPr>
      </p:pic>
      <p:sp>
        <p:nvSpPr>
          <p:cNvPr id="27" name="Freeform: Shape 26">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24877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46F936-F32F-006F-D4F6-19FBB5FA412E}"/>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27B0E60-8D1E-467E-1066-13C57634CB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CC9C2755-705D-FB15-2780-93B2F05D0C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69680" cy="767978"/>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D38CEA8-6FD0-B9DC-FA63-4F5B5F0460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5753" y="6027658"/>
            <a:ext cx="7906247" cy="830343"/>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134285 w 6884912"/>
              <a:gd name="connsiteY78" fmla="*/ 235592 h 1161397"/>
              <a:gd name="connsiteX79" fmla="*/ 4220717 w 6884912"/>
              <a:gd name="connsiteY79" fmla="*/ 192946 h 1161397"/>
              <a:gd name="connsiteX80" fmla="*/ 4228802 w 6884912"/>
              <a:gd name="connsiteY80" fmla="*/ 201468 h 1161397"/>
              <a:gd name="connsiteX81" fmla="*/ 4289361 w 6884912"/>
              <a:gd name="connsiteY81" fmla="*/ 196642 h 1161397"/>
              <a:gd name="connsiteX82" fmla="*/ 4498913 w 6884912"/>
              <a:gd name="connsiteY82" fmla="*/ 118915 h 1161397"/>
              <a:gd name="connsiteX83" fmla="*/ 4617330 w 6884912"/>
              <a:gd name="connsiteY83" fmla="*/ 111163 h 1161397"/>
              <a:gd name="connsiteX84" fmla="*/ 4659778 w 6884912"/>
              <a:gd name="connsiteY84" fmla="*/ 118219 h 1161397"/>
              <a:gd name="connsiteX85" fmla="*/ 4730870 w 6884912"/>
              <a:gd name="connsiteY85" fmla="*/ 129432 h 1161397"/>
              <a:gd name="connsiteX86" fmla="*/ 4785037 w 6884912"/>
              <a:gd name="connsiteY86" fmla="*/ 161964 h 1161397"/>
              <a:gd name="connsiteX87" fmla="*/ 4844073 w 6884912"/>
              <a:gd name="connsiteY87" fmla="*/ 161768 h 1161397"/>
              <a:gd name="connsiteX88" fmla="*/ 4856454 w 6884912"/>
              <a:gd name="connsiteY88" fmla="*/ 130488 h 1161397"/>
              <a:gd name="connsiteX89" fmla="*/ 4920038 w 6884912"/>
              <a:gd name="connsiteY89" fmla="*/ 140418 h 1161397"/>
              <a:gd name="connsiteX90" fmla="*/ 5016639 w 6884912"/>
              <a:gd name="connsiteY90" fmla="*/ 158905 h 1161397"/>
              <a:gd name="connsiteX91" fmla="*/ 5072009 w 6884912"/>
              <a:gd name="connsiteY91" fmla="*/ 161502 h 1161397"/>
              <a:gd name="connsiteX92" fmla="*/ 5223626 w 6884912"/>
              <a:gd name="connsiteY92" fmla="*/ 177356 h 1161397"/>
              <a:gd name="connsiteX93" fmla="*/ 5375773 w 6884912"/>
              <a:gd name="connsiteY93" fmla="*/ 199913 h 1161397"/>
              <a:gd name="connsiteX94" fmla="*/ 5467502 w 6884912"/>
              <a:gd name="connsiteY94" fmla="*/ 250963 h 1161397"/>
              <a:gd name="connsiteX95" fmla="*/ 5592395 w 6884912"/>
              <a:gd name="connsiteY95" fmla="*/ 265434 h 1161397"/>
              <a:gd name="connsiteX96" fmla="*/ 5613532 w 6884912"/>
              <a:gd name="connsiteY96" fmla="*/ 273379 h 1161397"/>
              <a:gd name="connsiteX97" fmla="*/ 5642173 w 6884912"/>
              <a:gd name="connsiteY97" fmla="*/ 266904 h 1161397"/>
              <a:gd name="connsiteX98" fmla="*/ 5756910 w 6884912"/>
              <a:gd name="connsiteY98" fmla="*/ 239211 h 1161397"/>
              <a:gd name="connsiteX99" fmla="*/ 5846667 w 6884912"/>
              <a:gd name="connsiteY99" fmla="*/ 201786 h 1161397"/>
              <a:gd name="connsiteX100" fmla="*/ 5960732 w 6884912"/>
              <a:gd name="connsiteY100" fmla="*/ 220708 h 1161397"/>
              <a:gd name="connsiteX101" fmla="*/ 6029542 w 6884912"/>
              <a:gd name="connsiteY101" fmla="*/ 210339 h 1161397"/>
              <a:gd name="connsiteX102" fmla="*/ 6141123 w 6884912"/>
              <a:gd name="connsiteY102" fmla="*/ 159923 h 1161397"/>
              <a:gd name="connsiteX103" fmla="*/ 6290640 w 6884912"/>
              <a:gd name="connsiteY103" fmla="*/ 167441 h 1161397"/>
              <a:gd name="connsiteX104" fmla="*/ 6322806 w 6884912"/>
              <a:gd name="connsiteY104" fmla="*/ 213293 h 1161397"/>
              <a:gd name="connsiteX105" fmla="*/ 6364914 w 6884912"/>
              <a:gd name="connsiteY105" fmla="*/ 240140 h 1161397"/>
              <a:gd name="connsiteX106" fmla="*/ 6380420 w 6884912"/>
              <a:gd name="connsiteY106" fmla="*/ 173195 h 1161397"/>
              <a:gd name="connsiteX107" fmla="*/ 6507891 w 6884912"/>
              <a:gd name="connsiteY107" fmla="*/ 118474 h 1161397"/>
              <a:gd name="connsiteX108" fmla="*/ 6571807 w 6884912"/>
              <a:gd name="connsiteY108" fmla="*/ 98636 h 1161397"/>
              <a:gd name="connsiteX109" fmla="*/ 6671880 w 6884912"/>
              <a:gd name="connsiteY109" fmla="*/ 82931 h 1161397"/>
              <a:gd name="connsiteX110" fmla="*/ 6702266 w 6884912"/>
              <a:gd name="connsiteY110" fmla="*/ 75470 h 1161397"/>
              <a:gd name="connsiteX111" fmla="*/ 6845802 w 6884912"/>
              <a:gd name="connsiteY111" fmla="*/ 24496 h 1161397"/>
              <a:gd name="connsiteX112" fmla="*/ 6884912 w 6884912"/>
              <a:gd name="connsiteY11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64914 w 6884912"/>
              <a:gd name="connsiteY104" fmla="*/ 240140 h 1161397"/>
              <a:gd name="connsiteX105" fmla="*/ 6380420 w 6884912"/>
              <a:gd name="connsiteY105" fmla="*/ 173195 h 1161397"/>
              <a:gd name="connsiteX106" fmla="*/ 6507891 w 6884912"/>
              <a:gd name="connsiteY106" fmla="*/ 118474 h 1161397"/>
              <a:gd name="connsiteX107" fmla="*/ 6571807 w 6884912"/>
              <a:gd name="connsiteY107" fmla="*/ 98636 h 1161397"/>
              <a:gd name="connsiteX108" fmla="*/ 6671880 w 6884912"/>
              <a:gd name="connsiteY108" fmla="*/ 82931 h 1161397"/>
              <a:gd name="connsiteX109" fmla="*/ 6702266 w 6884912"/>
              <a:gd name="connsiteY109" fmla="*/ 75470 h 1161397"/>
              <a:gd name="connsiteX110" fmla="*/ 6845802 w 6884912"/>
              <a:gd name="connsiteY110" fmla="*/ 24496 h 1161397"/>
              <a:gd name="connsiteX111" fmla="*/ 6884912 w 6884912"/>
              <a:gd name="connsiteY11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80420 w 6884912"/>
              <a:gd name="connsiteY104" fmla="*/ 173195 h 1161397"/>
              <a:gd name="connsiteX105" fmla="*/ 6507891 w 6884912"/>
              <a:gd name="connsiteY105" fmla="*/ 118474 h 1161397"/>
              <a:gd name="connsiteX106" fmla="*/ 6571807 w 6884912"/>
              <a:gd name="connsiteY106" fmla="*/ 98636 h 1161397"/>
              <a:gd name="connsiteX107" fmla="*/ 6671880 w 6884912"/>
              <a:gd name="connsiteY107" fmla="*/ 82931 h 1161397"/>
              <a:gd name="connsiteX108" fmla="*/ 6702266 w 6884912"/>
              <a:gd name="connsiteY108" fmla="*/ 75470 h 1161397"/>
              <a:gd name="connsiteX109" fmla="*/ 6845802 w 6884912"/>
              <a:gd name="connsiteY109" fmla="*/ 24496 h 1161397"/>
              <a:gd name="connsiteX110" fmla="*/ 6884912 w 6884912"/>
              <a:gd name="connsiteY11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785037 w 6884912"/>
              <a:gd name="connsiteY84" fmla="*/ 161964 h 1161397"/>
              <a:gd name="connsiteX85" fmla="*/ 4844073 w 6884912"/>
              <a:gd name="connsiteY85" fmla="*/ 161768 h 1161397"/>
              <a:gd name="connsiteX86" fmla="*/ 4856454 w 6884912"/>
              <a:gd name="connsiteY86" fmla="*/ 130488 h 1161397"/>
              <a:gd name="connsiteX87" fmla="*/ 4920038 w 6884912"/>
              <a:gd name="connsiteY87" fmla="*/ 140418 h 1161397"/>
              <a:gd name="connsiteX88" fmla="*/ 5016639 w 6884912"/>
              <a:gd name="connsiteY88" fmla="*/ 158905 h 1161397"/>
              <a:gd name="connsiteX89" fmla="*/ 5072009 w 6884912"/>
              <a:gd name="connsiteY89" fmla="*/ 161502 h 1161397"/>
              <a:gd name="connsiteX90" fmla="*/ 5223626 w 6884912"/>
              <a:gd name="connsiteY90" fmla="*/ 177356 h 1161397"/>
              <a:gd name="connsiteX91" fmla="*/ 5375773 w 6884912"/>
              <a:gd name="connsiteY91" fmla="*/ 199913 h 1161397"/>
              <a:gd name="connsiteX92" fmla="*/ 5467502 w 6884912"/>
              <a:gd name="connsiteY92" fmla="*/ 250963 h 1161397"/>
              <a:gd name="connsiteX93" fmla="*/ 5592395 w 6884912"/>
              <a:gd name="connsiteY93" fmla="*/ 265434 h 1161397"/>
              <a:gd name="connsiteX94" fmla="*/ 5613532 w 6884912"/>
              <a:gd name="connsiteY94" fmla="*/ 273379 h 1161397"/>
              <a:gd name="connsiteX95" fmla="*/ 5642173 w 6884912"/>
              <a:gd name="connsiteY95" fmla="*/ 266904 h 1161397"/>
              <a:gd name="connsiteX96" fmla="*/ 5756910 w 6884912"/>
              <a:gd name="connsiteY96" fmla="*/ 239211 h 1161397"/>
              <a:gd name="connsiteX97" fmla="*/ 5846667 w 6884912"/>
              <a:gd name="connsiteY97" fmla="*/ 201786 h 1161397"/>
              <a:gd name="connsiteX98" fmla="*/ 5960732 w 6884912"/>
              <a:gd name="connsiteY98" fmla="*/ 220708 h 1161397"/>
              <a:gd name="connsiteX99" fmla="*/ 6029542 w 6884912"/>
              <a:gd name="connsiteY99" fmla="*/ 210339 h 1161397"/>
              <a:gd name="connsiteX100" fmla="*/ 6141123 w 6884912"/>
              <a:gd name="connsiteY100" fmla="*/ 159923 h 1161397"/>
              <a:gd name="connsiteX101" fmla="*/ 6290640 w 6884912"/>
              <a:gd name="connsiteY101" fmla="*/ 167441 h 1161397"/>
              <a:gd name="connsiteX102" fmla="*/ 6322806 w 6884912"/>
              <a:gd name="connsiteY102" fmla="*/ 213293 h 1161397"/>
              <a:gd name="connsiteX103" fmla="*/ 6380420 w 6884912"/>
              <a:gd name="connsiteY103" fmla="*/ 173195 h 1161397"/>
              <a:gd name="connsiteX104" fmla="*/ 6507891 w 6884912"/>
              <a:gd name="connsiteY104" fmla="*/ 118474 h 1161397"/>
              <a:gd name="connsiteX105" fmla="*/ 6571807 w 6884912"/>
              <a:gd name="connsiteY105" fmla="*/ 98636 h 1161397"/>
              <a:gd name="connsiteX106" fmla="*/ 6671880 w 6884912"/>
              <a:gd name="connsiteY106" fmla="*/ 82931 h 1161397"/>
              <a:gd name="connsiteX107" fmla="*/ 6702266 w 6884912"/>
              <a:gd name="connsiteY107" fmla="*/ 75470 h 1161397"/>
              <a:gd name="connsiteX108" fmla="*/ 6845802 w 6884912"/>
              <a:gd name="connsiteY108" fmla="*/ 24496 h 1161397"/>
              <a:gd name="connsiteX109" fmla="*/ 6884912 w 6884912"/>
              <a:gd name="connsiteY10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844073 w 6884912"/>
              <a:gd name="connsiteY84" fmla="*/ 161768 h 1161397"/>
              <a:gd name="connsiteX85" fmla="*/ 4856454 w 6884912"/>
              <a:gd name="connsiteY85" fmla="*/ 130488 h 1161397"/>
              <a:gd name="connsiteX86" fmla="*/ 4920038 w 6884912"/>
              <a:gd name="connsiteY86" fmla="*/ 140418 h 1161397"/>
              <a:gd name="connsiteX87" fmla="*/ 5016639 w 6884912"/>
              <a:gd name="connsiteY87" fmla="*/ 158905 h 1161397"/>
              <a:gd name="connsiteX88" fmla="*/ 5072009 w 6884912"/>
              <a:gd name="connsiteY88" fmla="*/ 161502 h 1161397"/>
              <a:gd name="connsiteX89" fmla="*/ 5223626 w 6884912"/>
              <a:gd name="connsiteY89" fmla="*/ 177356 h 1161397"/>
              <a:gd name="connsiteX90" fmla="*/ 5375773 w 6884912"/>
              <a:gd name="connsiteY90" fmla="*/ 199913 h 1161397"/>
              <a:gd name="connsiteX91" fmla="*/ 5467502 w 6884912"/>
              <a:gd name="connsiteY91" fmla="*/ 250963 h 1161397"/>
              <a:gd name="connsiteX92" fmla="*/ 5592395 w 6884912"/>
              <a:gd name="connsiteY92" fmla="*/ 265434 h 1161397"/>
              <a:gd name="connsiteX93" fmla="*/ 5613532 w 6884912"/>
              <a:gd name="connsiteY93" fmla="*/ 273379 h 1161397"/>
              <a:gd name="connsiteX94" fmla="*/ 5642173 w 6884912"/>
              <a:gd name="connsiteY94" fmla="*/ 266904 h 1161397"/>
              <a:gd name="connsiteX95" fmla="*/ 5756910 w 6884912"/>
              <a:gd name="connsiteY95" fmla="*/ 239211 h 1161397"/>
              <a:gd name="connsiteX96" fmla="*/ 5846667 w 6884912"/>
              <a:gd name="connsiteY96" fmla="*/ 201786 h 1161397"/>
              <a:gd name="connsiteX97" fmla="*/ 5960732 w 6884912"/>
              <a:gd name="connsiteY97" fmla="*/ 220708 h 1161397"/>
              <a:gd name="connsiteX98" fmla="*/ 6029542 w 6884912"/>
              <a:gd name="connsiteY98" fmla="*/ 210339 h 1161397"/>
              <a:gd name="connsiteX99" fmla="*/ 6141123 w 6884912"/>
              <a:gd name="connsiteY99" fmla="*/ 159923 h 1161397"/>
              <a:gd name="connsiteX100" fmla="*/ 6290640 w 6884912"/>
              <a:gd name="connsiteY100" fmla="*/ 167441 h 1161397"/>
              <a:gd name="connsiteX101" fmla="*/ 6322806 w 6884912"/>
              <a:gd name="connsiteY101" fmla="*/ 213293 h 1161397"/>
              <a:gd name="connsiteX102" fmla="*/ 6380420 w 6884912"/>
              <a:gd name="connsiteY102" fmla="*/ 173195 h 1161397"/>
              <a:gd name="connsiteX103" fmla="*/ 6507891 w 6884912"/>
              <a:gd name="connsiteY103" fmla="*/ 118474 h 1161397"/>
              <a:gd name="connsiteX104" fmla="*/ 6571807 w 6884912"/>
              <a:gd name="connsiteY104" fmla="*/ 98636 h 1161397"/>
              <a:gd name="connsiteX105" fmla="*/ 6671880 w 6884912"/>
              <a:gd name="connsiteY105" fmla="*/ 82931 h 1161397"/>
              <a:gd name="connsiteX106" fmla="*/ 6702266 w 6884912"/>
              <a:gd name="connsiteY106" fmla="*/ 75470 h 1161397"/>
              <a:gd name="connsiteX107" fmla="*/ 6845802 w 6884912"/>
              <a:gd name="connsiteY107" fmla="*/ 24496 h 1161397"/>
              <a:gd name="connsiteX108" fmla="*/ 6884912 w 6884912"/>
              <a:gd name="connsiteY10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78946 w 6884912"/>
              <a:gd name="connsiteY7" fmla="*/ 1106011 h 1161397"/>
              <a:gd name="connsiteX8" fmla="*/ 512111 w 6884912"/>
              <a:gd name="connsiteY8" fmla="*/ 1085599 h 1161397"/>
              <a:gd name="connsiteX9" fmla="*/ 567875 w 6884912"/>
              <a:gd name="connsiteY9" fmla="*/ 1051976 h 1161397"/>
              <a:gd name="connsiteX10" fmla="*/ 601644 w 6884912"/>
              <a:gd name="connsiteY10" fmla="*/ 1003997 h 1161397"/>
              <a:gd name="connsiteX11" fmla="*/ 651408 w 6884912"/>
              <a:gd name="connsiteY11" fmla="*/ 984938 h 1161397"/>
              <a:gd name="connsiteX12" fmla="*/ 673197 w 6884912"/>
              <a:gd name="connsiteY12" fmla="*/ 1010060 h 1161397"/>
              <a:gd name="connsiteX13" fmla="*/ 723108 w 6884912"/>
              <a:gd name="connsiteY13" fmla="*/ 980081 h 1161397"/>
              <a:gd name="connsiteX14" fmla="*/ 797699 w 6884912"/>
              <a:gd name="connsiteY14" fmla="*/ 931362 h 1161397"/>
              <a:gd name="connsiteX15" fmla="*/ 843359 w 6884912"/>
              <a:gd name="connsiteY15" fmla="*/ 910894 h 1161397"/>
              <a:gd name="connsiteX16" fmla="*/ 965215 w 6884912"/>
              <a:gd name="connsiteY16" fmla="*/ 846701 h 1161397"/>
              <a:gd name="connsiteX17" fmla="*/ 1085080 w 6884912"/>
              <a:gd name="connsiteY17" fmla="*/ 776086 h 1161397"/>
              <a:gd name="connsiteX18" fmla="*/ 1131224 w 6884912"/>
              <a:gd name="connsiteY18" fmla="*/ 706160 h 1161397"/>
              <a:gd name="connsiteX19" fmla="*/ 1138051 w 6884912"/>
              <a:gd name="connsiteY19" fmla="*/ 702034 h 1161397"/>
              <a:gd name="connsiteX20" fmla="*/ 1158800 w 6884912"/>
              <a:gd name="connsiteY20" fmla="*/ 700004 h 1161397"/>
              <a:gd name="connsiteX21" fmla="*/ 1166947 w 6884912"/>
              <a:gd name="connsiteY21" fmla="*/ 700762 h 1161397"/>
              <a:gd name="connsiteX22" fmla="*/ 1178135 w 6884912"/>
              <a:gd name="connsiteY22" fmla="*/ 698631 h 1161397"/>
              <a:gd name="connsiteX23" fmla="*/ 1178301 w 6884912"/>
              <a:gd name="connsiteY23" fmla="*/ 698094 h 1161397"/>
              <a:gd name="connsiteX24" fmla="*/ 1188995 w 6884912"/>
              <a:gd name="connsiteY24" fmla="*/ 697048 h 1161397"/>
              <a:gd name="connsiteX25" fmla="*/ 1242716 w 6884912"/>
              <a:gd name="connsiteY25" fmla="*/ 698052 h 1161397"/>
              <a:gd name="connsiteX26" fmla="*/ 1299977 w 6884912"/>
              <a:gd name="connsiteY26" fmla="*/ 639196 h 1161397"/>
              <a:gd name="connsiteX27" fmla="*/ 1326190 w 6884912"/>
              <a:gd name="connsiteY27" fmla="*/ 625955 h 1161397"/>
              <a:gd name="connsiteX28" fmla="*/ 1339600 w 6884912"/>
              <a:gd name="connsiteY28" fmla="*/ 616295 h 1161397"/>
              <a:gd name="connsiteX29" fmla="*/ 1340054 w 6884912"/>
              <a:gd name="connsiteY29" fmla="*/ 614022 h 1161397"/>
              <a:gd name="connsiteX30" fmla="*/ 1391606 w 6884912"/>
              <a:gd name="connsiteY30" fmla="*/ 615229 h 1161397"/>
              <a:gd name="connsiteX31" fmla="*/ 1397565 w 6884912"/>
              <a:gd name="connsiteY31" fmla="*/ 611490 h 1161397"/>
              <a:gd name="connsiteX32" fmla="*/ 1432302 w 6884912"/>
              <a:gd name="connsiteY32" fmla="*/ 617267 h 1161397"/>
              <a:gd name="connsiteX33" fmla="*/ 1449644 w 6884912"/>
              <a:gd name="connsiteY33" fmla="*/ 617591 h 1161397"/>
              <a:gd name="connsiteX34" fmla="*/ 1455793 w 6884912"/>
              <a:gd name="connsiteY34" fmla="*/ 623174 h 1161397"/>
              <a:gd name="connsiteX35" fmla="*/ 1480758 w 6884912"/>
              <a:gd name="connsiteY35" fmla="*/ 620863 h 1161397"/>
              <a:gd name="connsiteX36" fmla="*/ 1483154 w 6884912"/>
              <a:gd name="connsiteY36" fmla="*/ 618527 h 1161397"/>
              <a:gd name="connsiteX37" fmla="*/ 1505495 w 6884912"/>
              <a:gd name="connsiteY37" fmla="*/ 624325 h 1161397"/>
              <a:gd name="connsiteX38" fmla="*/ 1526340 w 6884912"/>
              <a:gd name="connsiteY38" fmla="*/ 638496 h 1161397"/>
              <a:gd name="connsiteX39" fmla="*/ 1731986 w 6884912"/>
              <a:gd name="connsiteY39" fmla="*/ 589682 h 1161397"/>
              <a:gd name="connsiteX40" fmla="*/ 1927935 w 6884912"/>
              <a:gd name="connsiteY40" fmla="*/ 628540 h 1161397"/>
              <a:gd name="connsiteX41" fmla="*/ 2039075 w 6884912"/>
              <a:gd name="connsiteY41" fmla="*/ 599964 h 1161397"/>
              <a:gd name="connsiteX42" fmla="*/ 2066980 w 6884912"/>
              <a:gd name="connsiteY42" fmla="*/ 550413 h 1161397"/>
              <a:gd name="connsiteX43" fmla="*/ 2352236 w 6884912"/>
              <a:gd name="connsiteY43" fmla="*/ 519602 h 1161397"/>
              <a:gd name="connsiteX44" fmla="*/ 2420791 w 6884912"/>
              <a:gd name="connsiteY44" fmla="*/ 492826 h 1161397"/>
              <a:gd name="connsiteX45" fmla="*/ 2489932 w 6884912"/>
              <a:gd name="connsiteY45" fmla="*/ 507864 h 1161397"/>
              <a:gd name="connsiteX46" fmla="*/ 2512917 w 6884912"/>
              <a:gd name="connsiteY46" fmla="*/ 489127 h 1161397"/>
              <a:gd name="connsiteX47" fmla="*/ 2516783 w 6884912"/>
              <a:gd name="connsiteY47" fmla="*/ 485473 h 1161397"/>
              <a:gd name="connsiteX48" fmla="*/ 2534360 w 6884912"/>
              <a:gd name="connsiteY48" fmla="*/ 480064 h 1161397"/>
              <a:gd name="connsiteX49" fmla="*/ 2536691 w 6884912"/>
              <a:gd name="connsiteY49" fmla="*/ 467018 h 1161397"/>
              <a:gd name="connsiteX50" fmla="*/ 2561265 w 6884912"/>
              <a:gd name="connsiteY50" fmla="*/ 450623 h 1161397"/>
              <a:gd name="connsiteX51" fmla="*/ 2594349 w 6884912"/>
              <a:gd name="connsiteY51" fmla="*/ 443884 h 1161397"/>
              <a:gd name="connsiteX52" fmla="*/ 2754324 w 6884912"/>
              <a:gd name="connsiteY52" fmla="*/ 424766 h 1161397"/>
              <a:gd name="connsiteX53" fmla="*/ 2848470 w 6884912"/>
              <a:gd name="connsiteY53" fmla="*/ 405966 h 1161397"/>
              <a:gd name="connsiteX54" fmla="*/ 2881772 w 6884912"/>
              <a:gd name="connsiteY54" fmla="*/ 387260 h 1161397"/>
              <a:gd name="connsiteX55" fmla="*/ 2929932 w 6884912"/>
              <a:gd name="connsiteY55" fmla="*/ 368912 h 1161397"/>
              <a:gd name="connsiteX56" fmla="*/ 3013020 w 6884912"/>
              <a:gd name="connsiteY56" fmla="*/ 327578 h 1161397"/>
              <a:gd name="connsiteX57" fmla="*/ 3222191 w 6884912"/>
              <a:gd name="connsiteY57" fmla="*/ 307887 h 1161397"/>
              <a:gd name="connsiteX58" fmla="*/ 3227953 w 6884912"/>
              <a:gd name="connsiteY58" fmla="*/ 297650 h 1161397"/>
              <a:gd name="connsiteX59" fmla="*/ 3510042 w 6884912"/>
              <a:gd name="connsiteY59" fmla="*/ 311820 h 1161397"/>
              <a:gd name="connsiteX60" fmla="*/ 3626773 w 6884912"/>
              <a:gd name="connsiteY60" fmla="*/ 290452 h 1161397"/>
              <a:gd name="connsiteX61" fmla="*/ 3666217 w 6884912"/>
              <a:gd name="connsiteY61" fmla="*/ 273255 h 1161397"/>
              <a:gd name="connsiteX62" fmla="*/ 3732427 w 6884912"/>
              <a:gd name="connsiteY62" fmla="*/ 245039 h 1161397"/>
              <a:gd name="connsiteX63" fmla="*/ 3777022 w 6884912"/>
              <a:gd name="connsiteY63" fmla="*/ 200276 h 1161397"/>
              <a:gd name="connsiteX64" fmla="*/ 3791246 w 6884912"/>
              <a:gd name="connsiteY64" fmla="*/ 189996 h 1161397"/>
              <a:gd name="connsiteX65" fmla="*/ 3819864 w 6884912"/>
              <a:gd name="connsiteY65" fmla="*/ 194605 h 1161397"/>
              <a:gd name="connsiteX66" fmla="*/ 3830398 w 6884912"/>
              <a:gd name="connsiteY66" fmla="*/ 188383 h 1161397"/>
              <a:gd name="connsiteX67" fmla="*/ 3834360 w 6884912"/>
              <a:gd name="connsiteY67" fmla="*/ 188992 h 1161397"/>
              <a:gd name="connsiteX68" fmla="*/ 3843715 w 6884912"/>
              <a:gd name="connsiteY68" fmla="*/ 188752 h 1161397"/>
              <a:gd name="connsiteX69" fmla="*/ 3842609 w 6884912"/>
              <a:gd name="connsiteY69" fmla="*/ 197386 h 1161397"/>
              <a:gd name="connsiteX70" fmla="*/ 3853961 w 6884912"/>
              <a:gd name="connsiteY70" fmla="*/ 213380 h 1161397"/>
              <a:gd name="connsiteX71" fmla="*/ 3907640 w 6884912"/>
              <a:gd name="connsiteY71" fmla="*/ 207568 h 1161397"/>
              <a:gd name="connsiteX72" fmla="*/ 3910449 w 6884912"/>
              <a:gd name="connsiteY72" fmla="*/ 197808 h 1161397"/>
              <a:gd name="connsiteX73" fmla="*/ 3917197 w 6884912"/>
              <a:gd name="connsiteY73" fmla="*/ 196121 h 1161397"/>
              <a:gd name="connsiteX74" fmla="*/ 3922400 w 6884912"/>
              <a:gd name="connsiteY74" fmla="*/ 205056 h 1161397"/>
              <a:gd name="connsiteX75" fmla="*/ 4013061 w 6884912"/>
              <a:gd name="connsiteY75" fmla="*/ 224874 h 1161397"/>
              <a:gd name="connsiteX76" fmla="*/ 4220717 w 6884912"/>
              <a:gd name="connsiteY76" fmla="*/ 192946 h 1161397"/>
              <a:gd name="connsiteX77" fmla="*/ 4228802 w 6884912"/>
              <a:gd name="connsiteY77" fmla="*/ 201468 h 1161397"/>
              <a:gd name="connsiteX78" fmla="*/ 4289361 w 6884912"/>
              <a:gd name="connsiteY78" fmla="*/ 196642 h 1161397"/>
              <a:gd name="connsiteX79" fmla="*/ 4498913 w 6884912"/>
              <a:gd name="connsiteY79" fmla="*/ 118915 h 1161397"/>
              <a:gd name="connsiteX80" fmla="*/ 4617330 w 6884912"/>
              <a:gd name="connsiteY80" fmla="*/ 111163 h 1161397"/>
              <a:gd name="connsiteX81" fmla="*/ 4659778 w 6884912"/>
              <a:gd name="connsiteY81" fmla="*/ 118219 h 1161397"/>
              <a:gd name="connsiteX82" fmla="*/ 4730870 w 6884912"/>
              <a:gd name="connsiteY82" fmla="*/ 129432 h 1161397"/>
              <a:gd name="connsiteX83" fmla="*/ 4844073 w 6884912"/>
              <a:gd name="connsiteY83" fmla="*/ 161768 h 1161397"/>
              <a:gd name="connsiteX84" fmla="*/ 4856454 w 6884912"/>
              <a:gd name="connsiteY84" fmla="*/ 130488 h 1161397"/>
              <a:gd name="connsiteX85" fmla="*/ 4920038 w 6884912"/>
              <a:gd name="connsiteY85" fmla="*/ 140418 h 1161397"/>
              <a:gd name="connsiteX86" fmla="*/ 5016639 w 6884912"/>
              <a:gd name="connsiteY86" fmla="*/ 158905 h 1161397"/>
              <a:gd name="connsiteX87" fmla="*/ 5072009 w 6884912"/>
              <a:gd name="connsiteY87" fmla="*/ 161502 h 1161397"/>
              <a:gd name="connsiteX88" fmla="*/ 5223626 w 6884912"/>
              <a:gd name="connsiteY88" fmla="*/ 177356 h 1161397"/>
              <a:gd name="connsiteX89" fmla="*/ 5375773 w 6884912"/>
              <a:gd name="connsiteY89" fmla="*/ 199913 h 1161397"/>
              <a:gd name="connsiteX90" fmla="*/ 5467502 w 6884912"/>
              <a:gd name="connsiteY90" fmla="*/ 250963 h 1161397"/>
              <a:gd name="connsiteX91" fmla="*/ 5592395 w 6884912"/>
              <a:gd name="connsiteY91" fmla="*/ 265434 h 1161397"/>
              <a:gd name="connsiteX92" fmla="*/ 5613532 w 6884912"/>
              <a:gd name="connsiteY92" fmla="*/ 273379 h 1161397"/>
              <a:gd name="connsiteX93" fmla="*/ 5642173 w 6884912"/>
              <a:gd name="connsiteY93" fmla="*/ 266904 h 1161397"/>
              <a:gd name="connsiteX94" fmla="*/ 5756910 w 6884912"/>
              <a:gd name="connsiteY94" fmla="*/ 239211 h 1161397"/>
              <a:gd name="connsiteX95" fmla="*/ 5846667 w 6884912"/>
              <a:gd name="connsiteY95" fmla="*/ 201786 h 1161397"/>
              <a:gd name="connsiteX96" fmla="*/ 5960732 w 6884912"/>
              <a:gd name="connsiteY96" fmla="*/ 220708 h 1161397"/>
              <a:gd name="connsiteX97" fmla="*/ 6029542 w 6884912"/>
              <a:gd name="connsiteY97" fmla="*/ 210339 h 1161397"/>
              <a:gd name="connsiteX98" fmla="*/ 6141123 w 6884912"/>
              <a:gd name="connsiteY98" fmla="*/ 159923 h 1161397"/>
              <a:gd name="connsiteX99" fmla="*/ 6290640 w 6884912"/>
              <a:gd name="connsiteY99" fmla="*/ 167441 h 1161397"/>
              <a:gd name="connsiteX100" fmla="*/ 6322806 w 6884912"/>
              <a:gd name="connsiteY100" fmla="*/ 213293 h 1161397"/>
              <a:gd name="connsiteX101" fmla="*/ 6380420 w 6884912"/>
              <a:gd name="connsiteY101" fmla="*/ 173195 h 1161397"/>
              <a:gd name="connsiteX102" fmla="*/ 6507891 w 6884912"/>
              <a:gd name="connsiteY102" fmla="*/ 118474 h 1161397"/>
              <a:gd name="connsiteX103" fmla="*/ 6571807 w 6884912"/>
              <a:gd name="connsiteY103" fmla="*/ 98636 h 1161397"/>
              <a:gd name="connsiteX104" fmla="*/ 6671880 w 6884912"/>
              <a:gd name="connsiteY104" fmla="*/ 82931 h 1161397"/>
              <a:gd name="connsiteX105" fmla="*/ 6702266 w 6884912"/>
              <a:gd name="connsiteY105" fmla="*/ 75470 h 1161397"/>
              <a:gd name="connsiteX106" fmla="*/ 6845802 w 6884912"/>
              <a:gd name="connsiteY106" fmla="*/ 24496 h 1161397"/>
              <a:gd name="connsiteX107" fmla="*/ 6884912 w 6884912"/>
              <a:gd name="connsiteY107"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12111 w 6884912"/>
              <a:gd name="connsiteY7" fmla="*/ 1085599 h 1161397"/>
              <a:gd name="connsiteX8" fmla="*/ 567875 w 6884912"/>
              <a:gd name="connsiteY8" fmla="*/ 1051976 h 1161397"/>
              <a:gd name="connsiteX9" fmla="*/ 601644 w 6884912"/>
              <a:gd name="connsiteY9" fmla="*/ 1003997 h 1161397"/>
              <a:gd name="connsiteX10" fmla="*/ 651408 w 6884912"/>
              <a:gd name="connsiteY10" fmla="*/ 984938 h 1161397"/>
              <a:gd name="connsiteX11" fmla="*/ 673197 w 6884912"/>
              <a:gd name="connsiteY11" fmla="*/ 1010060 h 1161397"/>
              <a:gd name="connsiteX12" fmla="*/ 723108 w 6884912"/>
              <a:gd name="connsiteY12" fmla="*/ 980081 h 1161397"/>
              <a:gd name="connsiteX13" fmla="*/ 797699 w 6884912"/>
              <a:gd name="connsiteY13" fmla="*/ 931362 h 1161397"/>
              <a:gd name="connsiteX14" fmla="*/ 843359 w 6884912"/>
              <a:gd name="connsiteY14" fmla="*/ 910894 h 1161397"/>
              <a:gd name="connsiteX15" fmla="*/ 965215 w 6884912"/>
              <a:gd name="connsiteY15" fmla="*/ 846701 h 1161397"/>
              <a:gd name="connsiteX16" fmla="*/ 1085080 w 6884912"/>
              <a:gd name="connsiteY16" fmla="*/ 776086 h 1161397"/>
              <a:gd name="connsiteX17" fmla="*/ 1131224 w 6884912"/>
              <a:gd name="connsiteY17" fmla="*/ 706160 h 1161397"/>
              <a:gd name="connsiteX18" fmla="*/ 1138051 w 6884912"/>
              <a:gd name="connsiteY18" fmla="*/ 702034 h 1161397"/>
              <a:gd name="connsiteX19" fmla="*/ 1158800 w 6884912"/>
              <a:gd name="connsiteY19" fmla="*/ 700004 h 1161397"/>
              <a:gd name="connsiteX20" fmla="*/ 1166947 w 6884912"/>
              <a:gd name="connsiteY20" fmla="*/ 700762 h 1161397"/>
              <a:gd name="connsiteX21" fmla="*/ 1178135 w 6884912"/>
              <a:gd name="connsiteY21" fmla="*/ 698631 h 1161397"/>
              <a:gd name="connsiteX22" fmla="*/ 1178301 w 6884912"/>
              <a:gd name="connsiteY22" fmla="*/ 698094 h 1161397"/>
              <a:gd name="connsiteX23" fmla="*/ 1188995 w 6884912"/>
              <a:gd name="connsiteY23" fmla="*/ 697048 h 1161397"/>
              <a:gd name="connsiteX24" fmla="*/ 1242716 w 6884912"/>
              <a:gd name="connsiteY24" fmla="*/ 698052 h 1161397"/>
              <a:gd name="connsiteX25" fmla="*/ 1299977 w 6884912"/>
              <a:gd name="connsiteY25" fmla="*/ 639196 h 1161397"/>
              <a:gd name="connsiteX26" fmla="*/ 1326190 w 6884912"/>
              <a:gd name="connsiteY26" fmla="*/ 625955 h 1161397"/>
              <a:gd name="connsiteX27" fmla="*/ 1339600 w 6884912"/>
              <a:gd name="connsiteY27" fmla="*/ 616295 h 1161397"/>
              <a:gd name="connsiteX28" fmla="*/ 1340054 w 6884912"/>
              <a:gd name="connsiteY28" fmla="*/ 614022 h 1161397"/>
              <a:gd name="connsiteX29" fmla="*/ 1391606 w 6884912"/>
              <a:gd name="connsiteY29" fmla="*/ 615229 h 1161397"/>
              <a:gd name="connsiteX30" fmla="*/ 1397565 w 6884912"/>
              <a:gd name="connsiteY30" fmla="*/ 611490 h 1161397"/>
              <a:gd name="connsiteX31" fmla="*/ 1432302 w 6884912"/>
              <a:gd name="connsiteY31" fmla="*/ 617267 h 1161397"/>
              <a:gd name="connsiteX32" fmla="*/ 1449644 w 6884912"/>
              <a:gd name="connsiteY32" fmla="*/ 617591 h 1161397"/>
              <a:gd name="connsiteX33" fmla="*/ 1455793 w 6884912"/>
              <a:gd name="connsiteY33" fmla="*/ 623174 h 1161397"/>
              <a:gd name="connsiteX34" fmla="*/ 1480758 w 6884912"/>
              <a:gd name="connsiteY34" fmla="*/ 620863 h 1161397"/>
              <a:gd name="connsiteX35" fmla="*/ 1483154 w 6884912"/>
              <a:gd name="connsiteY35" fmla="*/ 618527 h 1161397"/>
              <a:gd name="connsiteX36" fmla="*/ 1505495 w 6884912"/>
              <a:gd name="connsiteY36" fmla="*/ 624325 h 1161397"/>
              <a:gd name="connsiteX37" fmla="*/ 1526340 w 6884912"/>
              <a:gd name="connsiteY37" fmla="*/ 638496 h 1161397"/>
              <a:gd name="connsiteX38" fmla="*/ 1731986 w 6884912"/>
              <a:gd name="connsiteY38" fmla="*/ 589682 h 1161397"/>
              <a:gd name="connsiteX39" fmla="*/ 1927935 w 6884912"/>
              <a:gd name="connsiteY39" fmla="*/ 628540 h 1161397"/>
              <a:gd name="connsiteX40" fmla="*/ 2039075 w 6884912"/>
              <a:gd name="connsiteY40" fmla="*/ 599964 h 1161397"/>
              <a:gd name="connsiteX41" fmla="*/ 2066980 w 6884912"/>
              <a:gd name="connsiteY41" fmla="*/ 550413 h 1161397"/>
              <a:gd name="connsiteX42" fmla="*/ 2352236 w 6884912"/>
              <a:gd name="connsiteY42" fmla="*/ 519602 h 1161397"/>
              <a:gd name="connsiteX43" fmla="*/ 2420791 w 6884912"/>
              <a:gd name="connsiteY43" fmla="*/ 492826 h 1161397"/>
              <a:gd name="connsiteX44" fmla="*/ 2489932 w 6884912"/>
              <a:gd name="connsiteY44" fmla="*/ 507864 h 1161397"/>
              <a:gd name="connsiteX45" fmla="*/ 2512917 w 6884912"/>
              <a:gd name="connsiteY45" fmla="*/ 489127 h 1161397"/>
              <a:gd name="connsiteX46" fmla="*/ 2516783 w 6884912"/>
              <a:gd name="connsiteY46" fmla="*/ 485473 h 1161397"/>
              <a:gd name="connsiteX47" fmla="*/ 2534360 w 6884912"/>
              <a:gd name="connsiteY47" fmla="*/ 480064 h 1161397"/>
              <a:gd name="connsiteX48" fmla="*/ 2536691 w 6884912"/>
              <a:gd name="connsiteY48" fmla="*/ 467018 h 1161397"/>
              <a:gd name="connsiteX49" fmla="*/ 2561265 w 6884912"/>
              <a:gd name="connsiteY49" fmla="*/ 450623 h 1161397"/>
              <a:gd name="connsiteX50" fmla="*/ 2594349 w 6884912"/>
              <a:gd name="connsiteY50" fmla="*/ 443884 h 1161397"/>
              <a:gd name="connsiteX51" fmla="*/ 2754324 w 6884912"/>
              <a:gd name="connsiteY51" fmla="*/ 424766 h 1161397"/>
              <a:gd name="connsiteX52" fmla="*/ 2848470 w 6884912"/>
              <a:gd name="connsiteY52" fmla="*/ 405966 h 1161397"/>
              <a:gd name="connsiteX53" fmla="*/ 2881772 w 6884912"/>
              <a:gd name="connsiteY53" fmla="*/ 387260 h 1161397"/>
              <a:gd name="connsiteX54" fmla="*/ 2929932 w 6884912"/>
              <a:gd name="connsiteY54" fmla="*/ 368912 h 1161397"/>
              <a:gd name="connsiteX55" fmla="*/ 3013020 w 6884912"/>
              <a:gd name="connsiteY55" fmla="*/ 327578 h 1161397"/>
              <a:gd name="connsiteX56" fmla="*/ 3222191 w 6884912"/>
              <a:gd name="connsiteY56" fmla="*/ 307887 h 1161397"/>
              <a:gd name="connsiteX57" fmla="*/ 3227953 w 6884912"/>
              <a:gd name="connsiteY57" fmla="*/ 297650 h 1161397"/>
              <a:gd name="connsiteX58" fmla="*/ 3510042 w 6884912"/>
              <a:gd name="connsiteY58" fmla="*/ 311820 h 1161397"/>
              <a:gd name="connsiteX59" fmla="*/ 3626773 w 6884912"/>
              <a:gd name="connsiteY59" fmla="*/ 290452 h 1161397"/>
              <a:gd name="connsiteX60" fmla="*/ 3666217 w 6884912"/>
              <a:gd name="connsiteY60" fmla="*/ 273255 h 1161397"/>
              <a:gd name="connsiteX61" fmla="*/ 3732427 w 6884912"/>
              <a:gd name="connsiteY61" fmla="*/ 245039 h 1161397"/>
              <a:gd name="connsiteX62" fmla="*/ 3777022 w 6884912"/>
              <a:gd name="connsiteY62" fmla="*/ 200276 h 1161397"/>
              <a:gd name="connsiteX63" fmla="*/ 3791246 w 6884912"/>
              <a:gd name="connsiteY63" fmla="*/ 189996 h 1161397"/>
              <a:gd name="connsiteX64" fmla="*/ 3819864 w 6884912"/>
              <a:gd name="connsiteY64" fmla="*/ 194605 h 1161397"/>
              <a:gd name="connsiteX65" fmla="*/ 3830398 w 6884912"/>
              <a:gd name="connsiteY65" fmla="*/ 188383 h 1161397"/>
              <a:gd name="connsiteX66" fmla="*/ 3834360 w 6884912"/>
              <a:gd name="connsiteY66" fmla="*/ 188992 h 1161397"/>
              <a:gd name="connsiteX67" fmla="*/ 3843715 w 6884912"/>
              <a:gd name="connsiteY67" fmla="*/ 188752 h 1161397"/>
              <a:gd name="connsiteX68" fmla="*/ 3842609 w 6884912"/>
              <a:gd name="connsiteY68" fmla="*/ 197386 h 1161397"/>
              <a:gd name="connsiteX69" fmla="*/ 3853961 w 6884912"/>
              <a:gd name="connsiteY69" fmla="*/ 213380 h 1161397"/>
              <a:gd name="connsiteX70" fmla="*/ 3907640 w 6884912"/>
              <a:gd name="connsiteY70" fmla="*/ 207568 h 1161397"/>
              <a:gd name="connsiteX71" fmla="*/ 3910449 w 6884912"/>
              <a:gd name="connsiteY71" fmla="*/ 197808 h 1161397"/>
              <a:gd name="connsiteX72" fmla="*/ 3917197 w 6884912"/>
              <a:gd name="connsiteY72" fmla="*/ 196121 h 1161397"/>
              <a:gd name="connsiteX73" fmla="*/ 3922400 w 6884912"/>
              <a:gd name="connsiteY73" fmla="*/ 205056 h 1161397"/>
              <a:gd name="connsiteX74" fmla="*/ 4013061 w 6884912"/>
              <a:gd name="connsiteY74" fmla="*/ 224874 h 1161397"/>
              <a:gd name="connsiteX75" fmla="*/ 4220717 w 6884912"/>
              <a:gd name="connsiteY75" fmla="*/ 192946 h 1161397"/>
              <a:gd name="connsiteX76" fmla="*/ 4228802 w 6884912"/>
              <a:gd name="connsiteY76" fmla="*/ 201468 h 1161397"/>
              <a:gd name="connsiteX77" fmla="*/ 4289361 w 6884912"/>
              <a:gd name="connsiteY77" fmla="*/ 196642 h 1161397"/>
              <a:gd name="connsiteX78" fmla="*/ 4498913 w 6884912"/>
              <a:gd name="connsiteY78" fmla="*/ 118915 h 1161397"/>
              <a:gd name="connsiteX79" fmla="*/ 4617330 w 6884912"/>
              <a:gd name="connsiteY79" fmla="*/ 111163 h 1161397"/>
              <a:gd name="connsiteX80" fmla="*/ 4659778 w 6884912"/>
              <a:gd name="connsiteY80" fmla="*/ 118219 h 1161397"/>
              <a:gd name="connsiteX81" fmla="*/ 4730870 w 6884912"/>
              <a:gd name="connsiteY81" fmla="*/ 129432 h 1161397"/>
              <a:gd name="connsiteX82" fmla="*/ 4844073 w 6884912"/>
              <a:gd name="connsiteY82" fmla="*/ 161768 h 1161397"/>
              <a:gd name="connsiteX83" fmla="*/ 4856454 w 6884912"/>
              <a:gd name="connsiteY83" fmla="*/ 130488 h 1161397"/>
              <a:gd name="connsiteX84" fmla="*/ 4920038 w 6884912"/>
              <a:gd name="connsiteY84" fmla="*/ 140418 h 1161397"/>
              <a:gd name="connsiteX85" fmla="*/ 5016639 w 6884912"/>
              <a:gd name="connsiteY85" fmla="*/ 158905 h 1161397"/>
              <a:gd name="connsiteX86" fmla="*/ 5072009 w 6884912"/>
              <a:gd name="connsiteY86" fmla="*/ 161502 h 1161397"/>
              <a:gd name="connsiteX87" fmla="*/ 5223626 w 6884912"/>
              <a:gd name="connsiteY87" fmla="*/ 177356 h 1161397"/>
              <a:gd name="connsiteX88" fmla="*/ 5375773 w 6884912"/>
              <a:gd name="connsiteY88" fmla="*/ 199913 h 1161397"/>
              <a:gd name="connsiteX89" fmla="*/ 5467502 w 6884912"/>
              <a:gd name="connsiteY89" fmla="*/ 250963 h 1161397"/>
              <a:gd name="connsiteX90" fmla="*/ 5592395 w 6884912"/>
              <a:gd name="connsiteY90" fmla="*/ 265434 h 1161397"/>
              <a:gd name="connsiteX91" fmla="*/ 5613532 w 6884912"/>
              <a:gd name="connsiteY91" fmla="*/ 273379 h 1161397"/>
              <a:gd name="connsiteX92" fmla="*/ 5642173 w 6884912"/>
              <a:gd name="connsiteY92" fmla="*/ 266904 h 1161397"/>
              <a:gd name="connsiteX93" fmla="*/ 5756910 w 6884912"/>
              <a:gd name="connsiteY93" fmla="*/ 239211 h 1161397"/>
              <a:gd name="connsiteX94" fmla="*/ 5846667 w 6884912"/>
              <a:gd name="connsiteY94" fmla="*/ 201786 h 1161397"/>
              <a:gd name="connsiteX95" fmla="*/ 5960732 w 6884912"/>
              <a:gd name="connsiteY95" fmla="*/ 220708 h 1161397"/>
              <a:gd name="connsiteX96" fmla="*/ 6029542 w 6884912"/>
              <a:gd name="connsiteY96" fmla="*/ 210339 h 1161397"/>
              <a:gd name="connsiteX97" fmla="*/ 6141123 w 6884912"/>
              <a:gd name="connsiteY97" fmla="*/ 159923 h 1161397"/>
              <a:gd name="connsiteX98" fmla="*/ 6290640 w 6884912"/>
              <a:gd name="connsiteY98" fmla="*/ 167441 h 1161397"/>
              <a:gd name="connsiteX99" fmla="*/ 6322806 w 6884912"/>
              <a:gd name="connsiteY99" fmla="*/ 213293 h 1161397"/>
              <a:gd name="connsiteX100" fmla="*/ 6380420 w 6884912"/>
              <a:gd name="connsiteY100" fmla="*/ 173195 h 1161397"/>
              <a:gd name="connsiteX101" fmla="*/ 6507891 w 6884912"/>
              <a:gd name="connsiteY101" fmla="*/ 118474 h 1161397"/>
              <a:gd name="connsiteX102" fmla="*/ 6571807 w 6884912"/>
              <a:gd name="connsiteY102" fmla="*/ 98636 h 1161397"/>
              <a:gd name="connsiteX103" fmla="*/ 6671880 w 6884912"/>
              <a:gd name="connsiteY103" fmla="*/ 82931 h 1161397"/>
              <a:gd name="connsiteX104" fmla="*/ 6702266 w 6884912"/>
              <a:gd name="connsiteY104" fmla="*/ 75470 h 1161397"/>
              <a:gd name="connsiteX105" fmla="*/ 6845802 w 6884912"/>
              <a:gd name="connsiteY105" fmla="*/ 24496 h 1161397"/>
              <a:gd name="connsiteX106" fmla="*/ 6884912 w 6884912"/>
              <a:gd name="connsiteY106"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67875 w 6884912"/>
              <a:gd name="connsiteY7" fmla="*/ 1051976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213420 w 6884912"/>
              <a:gd name="connsiteY6" fmla="*/ 1056868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242716 w 6884912"/>
              <a:gd name="connsiteY20" fmla="*/ 698052 h 1161397"/>
              <a:gd name="connsiteX21" fmla="*/ 1299977 w 6884912"/>
              <a:gd name="connsiteY21" fmla="*/ 639196 h 1161397"/>
              <a:gd name="connsiteX22" fmla="*/ 1326190 w 6884912"/>
              <a:gd name="connsiteY22" fmla="*/ 625955 h 1161397"/>
              <a:gd name="connsiteX23" fmla="*/ 1339600 w 6884912"/>
              <a:gd name="connsiteY23" fmla="*/ 616295 h 1161397"/>
              <a:gd name="connsiteX24" fmla="*/ 1340054 w 6884912"/>
              <a:gd name="connsiteY24" fmla="*/ 614022 h 1161397"/>
              <a:gd name="connsiteX25" fmla="*/ 1391606 w 6884912"/>
              <a:gd name="connsiteY25" fmla="*/ 615229 h 1161397"/>
              <a:gd name="connsiteX26" fmla="*/ 1397565 w 6884912"/>
              <a:gd name="connsiteY26" fmla="*/ 611490 h 1161397"/>
              <a:gd name="connsiteX27" fmla="*/ 1432302 w 6884912"/>
              <a:gd name="connsiteY27" fmla="*/ 617267 h 1161397"/>
              <a:gd name="connsiteX28" fmla="*/ 1449644 w 6884912"/>
              <a:gd name="connsiteY28" fmla="*/ 617591 h 1161397"/>
              <a:gd name="connsiteX29" fmla="*/ 1455793 w 6884912"/>
              <a:gd name="connsiteY29" fmla="*/ 623174 h 1161397"/>
              <a:gd name="connsiteX30" fmla="*/ 1480758 w 6884912"/>
              <a:gd name="connsiteY30" fmla="*/ 620863 h 1161397"/>
              <a:gd name="connsiteX31" fmla="*/ 1483154 w 6884912"/>
              <a:gd name="connsiteY31" fmla="*/ 618527 h 1161397"/>
              <a:gd name="connsiteX32" fmla="*/ 1505495 w 6884912"/>
              <a:gd name="connsiteY32" fmla="*/ 624325 h 1161397"/>
              <a:gd name="connsiteX33" fmla="*/ 1526340 w 6884912"/>
              <a:gd name="connsiteY33" fmla="*/ 638496 h 1161397"/>
              <a:gd name="connsiteX34" fmla="*/ 1731986 w 6884912"/>
              <a:gd name="connsiteY34" fmla="*/ 589682 h 1161397"/>
              <a:gd name="connsiteX35" fmla="*/ 1927935 w 6884912"/>
              <a:gd name="connsiteY35" fmla="*/ 628540 h 1161397"/>
              <a:gd name="connsiteX36" fmla="*/ 2039075 w 6884912"/>
              <a:gd name="connsiteY36" fmla="*/ 599964 h 1161397"/>
              <a:gd name="connsiteX37" fmla="*/ 2066980 w 6884912"/>
              <a:gd name="connsiteY37" fmla="*/ 550413 h 1161397"/>
              <a:gd name="connsiteX38" fmla="*/ 2352236 w 6884912"/>
              <a:gd name="connsiteY38" fmla="*/ 519602 h 1161397"/>
              <a:gd name="connsiteX39" fmla="*/ 2420791 w 6884912"/>
              <a:gd name="connsiteY39" fmla="*/ 492826 h 1161397"/>
              <a:gd name="connsiteX40" fmla="*/ 2489932 w 6884912"/>
              <a:gd name="connsiteY40" fmla="*/ 507864 h 1161397"/>
              <a:gd name="connsiteX41" fmla="*/ 2512917 w 6884912"/>
              <a:gd name="connsiteY41" fmla="*/ 489127 h 1161397"/>
              <a:gd name="connsiteX42" fmla="*/ 2516783 w 6884912"/>
              <a:gd name="connsiteY42" fmla="*/ 485473 h 1161397"/>
              <a:gd name="connsiteX43" fmla="*/ 2534360 w 6884912"/>
              <a:gd name="connsiteY43" fmla="*/ 480064 h 1161397"/>
              <a:gd name="connsiteX44" fmla="*/ 2536691 w 6884912"/>
              <a:gd name="connsiteY44" fmla="*/ 467018 h 1161397"/>
              <a:gd name="connsiteX45" fmla="*/ 2561265 w 6884912"/>
              <a:gd name="connsiteY45" fmla="*/ 450623 h 1161397"/>
              <a:gd name="connsiteX46" fmla="*/ 2594349 w 6884912"/>
              <a:gd name="connsiteY46" fmla="*/ 443884 h 1161397"/>
              <a:gd name="connsiteX47" fmla="*/ 2754324 w 6884912"/>
              <a:gd name="connsiteY47" fmla="*/ 424766 h 1161397"/>
              <a:gd name="connsiteX48" fmla="*/ 2848470 w 6884912"/>
              <a:gd name="connsiteY48" fmla="*/ 405966 h 1161397"/>
              <a:gd name="connsiteX49" fmla="*/ 2881772 w 6884912"/>
              <a:gd name="connsiteY49" fmla="*/ 387260 h 1161397"/>
              <a:gd name="connsiteX50" fmla="*/ 2929932 w 6884912"/>
              <a:gd name="connsiteY50" fmla="*/ 368912 h 1161397"/>
              <a:gd name="connsiteX51" fmla="*/ 3013020 w 6884912"/>
              <a:gd name="connsiteY51" fmla="*/ 327578 h 1161397"/>
              <a:gd name="connsiteX52" fmla="*/ 3222191 w 6884912"/>
              <a:gd name="connsiteY52" fmla="*/ 307887 h 1161397"/>
              <a:gd name="connsiteX53" fmla="*/ 3227953 w 6884912"/>
              <a:gd name="connsiteY53" fmla="*/ 297650 h 1161397"/>
              <a:gd name="connsiteX54" fmla="*/ 3510042 w 6884912"/>
              <a:gd name="connsiteY54" fmla="*/ 311820 h 1161397"/>
              <a:gd name="connsiteX55" fmla="*/ 3626773 w 6884912"/>
              <a:gd name="connsiteY55" fmla="*/ 290452 h 1161397"/>
              <a:gd name="connsiteX56" fmla="*/ 3666217 w 6884912"/>
              <a:gd name="connsiteY56" fmla="*/ 273255 h 1161397"/>
              <a:gd name="connsiteX57" fmla="*/ 3732427 w 6884912"/>
              <a:gd name="connsiteY57" fmla="*/ 245039 h 1161397"/>
              <a:gd name="connsiteX58" fmla="*/ 3777022 w 6884912"/>
              <a:gd name="connsiteY58" fmla="*/ 200276 h 1161397"/>
              <a:gd name="connsiteX59" fmla="*/ 3791246 w 6884912"/>
              <a:gd name="connsiteY59" fmla="*/ 189996 h 1161397"/>
              <a:gd name="connsiteX60" fmla="*/ 3819864 w 6884912"/>
              <a:gd name="connsiteY60" fmla="*/ 194605 h 1161397"/>
              <a:gd name="connsiteX61" fmla="*/ 3830398 w 6884912"/>
              <a:gd name="connsiteY61" fmla="*/ 188383 h 1161397"/>
              <a:gd name="connsiteX62" fmla="*/ 3834360 w 6884912"/>
              <a:gd name="connsiteY62" fmla="*/ 188992 h 1161397"/>
              <a:gd name="connsiteX63" fmla="*/ 3843715 w 6884912"/>
              <a:gd name="connsiteY63" fmla="*/ 188752 h 1161397"/>
              <a:gd name="connsiteX64" fmla="*/ 3842609 w 6884912"/>
              <a:gd name="connsiteY64" fmla="*/ 197386 h 1161397"/>
              <a:gd name="connsiteX65" fmla="*/ 3853961 w 6884912"/>
              <a:gd name="connsiteY65" fmla="*/ 213380 h 1161397"/>
              <a:gd name="connsiteX66" fmla="*/ 3907640 w 6884912"/>
              <a:gd name="connsiteY66" fmla="*/ 207568 h 1161397"/>
              <a:gd name="connsiteX67" fmla="*/ 3910449 w 6884912"/>
              <a:gd name="connsiteY67" fmla="*/ 197808 h 1161397"/>
              <a:gd name="connsiteX68" fmla="*/ 3917197 w 6884912"/>
              <a:gd name="connsiteY68" fmla="*/ 196121 h 1161397"/>
              <a:gd name="connsiteX69" fmla="*/ 3922400 w 6884912"/>
              <a:gd name="connsiteY69" fmla="*/ 205056 h 1161397"/>
              <a:gd name="connsiteX70" fmla="*/ 4013061 w 6884912"/>
              <a:gd name="connsiteY70" fmla="*/ 224874 h 1161397"/>
              <a:gd name="connsiteX71" fmla="*/ 4220717 w 6884912"/>
              <a:gd name="connsiteY71" fmla="*/ 192946 h 1161397"/>
              <a:gd name="connsiteX72" fmla="*/ 4228802 w 6884912"/>
              <a:gd name="connsiteY72" fmla="*/ 201468 h 1161397"/>
              <a:gd name="connsiteX73" fmla="*/ 4289361 w 6884912"/>
              <a:gd name="connsiteY73" fmla="*/ 196642 h 1161397"/>
              <a:gd name="connsiteX74" fmla="*/ 4498913 w 6884912"/>
              <a:gd name="connsiteY74" fmla="*/ 118915 h 1161397"/>
              <a:gd name="connsiteX75" fmla="*/ 4617330 w 6884912"/>
              <a:gd name="connsiteY75" fmla="*/ 111163 h 1161397"/>
              <a:gd name="connsiteX76" fmla="*/ 4659778 w 6884912"/>
              <a:gd name="connsiteY76" fmla="*/ 118219 h 1161397"/>
              <a:gd name="connsiteX77" fmla="*/ 4730870 w 6884912"/>
              <a:gd name="connsiteY77" fmla="*/ 129432 h 1161397"/>
              <a:gd name="connsiteX78" fmla="*/ 4844073 w 6884912"/>
              <a:gd name="connsiteY78" fmla="*/ 161768 h 1161397"/>
              <a:gd name="connsiteX79" fmla="*/ 4856454 w 6884912"/>
              <a:gd name="connsiteY79" fmla="*/ 130488 h 1161397"/>
              <a:gd name="connsiteX80" fmla="*/ 4920038 w 6884912"/>
              <a:gd name="connsiteY80" fmla="*/ 140418 h 1161397"/>
              <a:gd name="connsiteX81" fmla="*/ 5016639 w 6884912"/>
              <a:gd name="connsiteY81" fmla="*/ 158905 h 1161397"/>
              <a:gd name="connsiteX82" fmla="*/ 5072009 w 6884912"/>
              <a:gd name="connsiteY82" fmla="*/ 161502 h 1161397"/>
              <a:gd name="connsiteX83" fmla="*/ 5223626 w 6884912"/>
              <a:gd name="connsiteY83" fmla="*/ 177356 h 1161397"/>
              <a:gd name="connsiteX84" fmla="*/ 5375773 w 6884912"/>
              <a:gd name="connsiteY84" fmla="*/ 199913 h 1161397"/>
              <a:gd name="connsiteX85" fmla="*/ 5467502 w 6884912"/>
              <a:gd name="connsiteY85" fmla="*/ 250963 h 1161397"/>
              <a:gd name="connsiteX86" fmla="*/ 5592395 w 6884912"/>
              <a:gd name="connsiteY86" fmla="*/ 265434 h 1161397"/>
              <a:gd name="connsiteX87" fmla="*/ 5613532 w 6884912"/>
              <a:gd name="connsiteY87" fmla="*/ 273379 h 1161397"/>
              <a:gd name="connsiteX88" fmla="*/ 5642173 w 6884912"/>
              <a:gd name="connsiteY88" fmla="*/ 266904 h 1161397"/>
              <a:gd name="connsiteX89" fmla="*/ 5756910 w 6884912"/>
              <a:gd name="connsiteY89" fmla="*/ 239211 h 1161397"/>
              <a:gd name="connsiteX90" fmla="*/ 5846667 w 6884912"/>
              <a:gd name="connsiteY90" fmla="*/ 201786 h 1161397"/>
              <a:gd name="connsiteX91" fmla="*/ 5960732 w 6884912"/>
              <a:gd name="connsiteY91" fmla="*/ 220708 h 1161397"/>
              <a:gd name="connsiteX92" fmla="*/ 6029542 w 6884912"/>
              <a:gd name="connsiteY92" fmla="*/ 210339 h 1161397"/>
              <a:gd name="connsiteX93" fmla="*/ 6141123 w 6884912"/>
              <a:gd name="connsiteY93" fmla="*/ 159923 h 1161397"/>
              <a:gd name="connsiteX94" fmla="*/ 6290640 w 6884912"/>
              <a:gd name="connsiteY94" fmla="*/ 167441 h 1161397"/>
              <a:gd name="connsiteX95" fmla="*/ 6322806 w 6884912"/>
              <a:gd name="connsiteY95" fmla="*/ 213293 h 1161397"/>
              <a:gd name="connsiteX96" fmla="*/ 6380420 w 6884912"/>
              <a:gd name="connsiteY96" fmla="*/ 173195 h 1161397"/>
              <a:gd name="connsiteX97" fmla="*/ 6507891 w 6884912"/>
              <a:gd name="connsiteY97" fmla="*/ 118474 h 1161397"/>
              <a:gd name="connsiteX98" fmla="*/ 6571807 w 6884912"/>
              <a:gd name="connsiteY98" fmla="*/ 98636 h 1161397"/>
              <a:gd name="connsiteX99" fmla="*/ 6671880 w 6884912"/>
              <a:gd name="connsiteY99" fmla="*/ 82931 h 1161397"/>
              <a:gd name="connsiteX100" fmla="*/ 6702266 w 6884912"/>
              <a:gd name="connsiteY100" fmla="*/ 75470 h 1161397"/>
              <a:gd name="connsiteX101" fmla="*/ 6845802 w 6884912"/>
              <a:gd name="connsiteY101" fmla="*/ 24496 h 1161397"/>
              <a:gd name="connsiteX102" fmla="*/ 6884912 w 6884912"/>
              <a:gd name="connsiteY10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66947 w 6884912"/>
              <a:gd name="connsiteY16" fmla="*/ 700762 h 1161397"/>
              <a:gd name="connsiteX17" fmla="*/ 1178135 w 6884912"/>
              <a:gd name="connsiteY17" fmla="*/ 698631 h 1161397"/>
              <a:gd name="connsiteX18" fmla="*/ 1178301 w 6884912"/>
              <a:gd name="connsiteY18" fmla="*/ 698094 h 1161397"/>
              <a:gd name="connsiteX19" fmla="*/ 1242716 w 6884912"/>
              <a:gd name="connsiteY19" fmla="*/ 698052 h 1161397"/>
              <a:gd name="connsiteX20" fmla="*/ 1299977 w 6884912"/>
              <a:gd name="connsiteY20" fmla="*/ 639196 h 1161397"/>
              <a:gd name="connsiteX21" fmla="*/ 1326190 w 6884912"/>
              <a:gd name="connsiteY21" fmla="*/ 625955 h 1161397"/>
              <a:gd name="connsiteX22" fmla="*/ 1339600 w 6884912"/>
              <a:gd name="connsiteY22" fmla="*/ 616295 h 1161397"/>
              <a:gd name="connsiteX23" fmla="*/ 1340054 w 6884912"/>
              <a:gd name="connsiteY23" fmla="*/ 614022 h 1161397"/>
              <a:gd name="connsiteX24" fmla="*/ 1391606 w 6884912"/>
              <a:gd name="connsiteY24" fmla="*/ 615229 h 1161397"/>
              <a:gd name="connsiteX25" fmla="*/ 1397565 w 6884912"/>
              <a:gd name="connsiteY25" fmla="*/ 611490 h 1161397"/>
              <a:gd name="connsiteX26" fmla="*/ 1432302 w 6884912"/>
              <a:gd name="connsiteY26" fmla="*/ 617267 h 1161397"/>
              <a:gd name="connsiteX27" fmla="*/ 1449644 w 6884912"/>
              <a:gd name="connsiteY27" fmla="*/ 617591 h 1161397"/>
              <a:gd name="connsiteX28" fmla="*/ 1455793 w 6884912"/>
              <a:gd name="connsiteY28" fmla="*/ 623174 h 1161397"/>
              <a:gd name="connsiteX29" fmla="*/ 1480758 w 6884912"/>
              <a:gd name="connsiteY29" fmla="*/ 620863 h 1161397"/>
              <a:gd name="connsiteX30" fmla="*/ 1483154 w 6884912"/>
              <a:gd name="connsiteY30" fmla="*/ 618527 h 1161397"/>
              <a:gd name="connsiteX31" fmla="*/ 1505495 w 6884912"/>
              <a:gd name="connsiteY31" fmla="*/ 624325 h 1161397"/>
              <a:gd name="connsiteX32" fmla="*/ 1526340 w 6884912"/>
              <a:gd name="connsiteY32" fmla="*/ 638496 h 1161397"/>
              <a:gd name="connsiteX33" fmla="*/ 1731986 w 6884912"/>
              <a:gd name="connsiteY33" fmla="*/ 589682 h 1161397"/>
              <a:gd name="connsiteX34" fmla="*/ 1927935 w 6884912"/>
              <a:gd name="connsiteY34" fmla="*/ 628540 h 1161397"/>
              <a:gd name="connsiteX35" fmla="*/ 2039075 w 6884912"/>
              <a:gd name="connsiteY35" fmla="*/ 599964 h 1161397"/>
              <a:gd name="connsiteX36" fmla="*/ 2066980 w 6884912"/>
              <a:gd name="connsiteY36" fmla="*/ 550413 h 1161397"/>
              <a:gd name="connsiteX37" fmla="*/ 2352236 w 6884912"/>
              <a:gd name="connsiteY37" fmla="*/ 519602 h 1161397"/>
              <a:gd name="connsiteX38" fmla="*/ 2420791 w 6884912"/>
              <a:gd name="connsiteY38" fmla="*/ 492826 h 1161397"/>
              <a:gd name="connsiteX39" fmla="*/ 2489932 w 6884912"/>
              <a:gd name="connsiteY39" fmla="*/ 507864 h 1161397"/>
              <a:gd name="connsiteX40" fmla="*/ 2512917 w 6884912"/>
              <a:gd name="connsiteY40" fmla="*/ 489127 h 1161397"/>
              <a:gd name="connsiteX41" fmla="*/ 2516783 w 6884912"/>
              <a:gd name="connsiteY41" fmla="*/ 485473 h 1161397"/>
              <a:gd name="connsiteX42" fmla="*/ 2534360 w 6884912"/>
              <a:gd name="connsiteY42" fmla="*/ 480064 h 1161397"/>
              <a:gd name="connsiteX43" fmla="*/ 2536691 w 6884912"/>
              <a:gd name="connsiteY43" fmla="*/ 467018 h 1161397"/>
              <a:gd name="connsiteX44" fmla="*/ 2561265 w 6884912"/>
              <a:gd name="connsiteY44" fmla="*/ 450623 h 1161397"/>
              <a:gd name="connsiteX45" fmla="*/ 2594349 w 6884912"/>
              <a:gd name="connsiteY45" fmla="*/ 443884 h 1161397"/>
              <a:gd name="connsiteX46" fmla="*/ 2754324 w 6884912"/>
              <a:gd name="connsiteY46" fmla="*/ 424766 h 1161397"/>
              <a:gd name="connsiteX47" fmla="*/ 2848470 w 6884912"/>
              <a:gd name="connsiteY47" fmla="*/ 405966 h 1161397"/>
              <a:gd name="connsiteX48" fmla="*/ 2881772 w 6884912"/>
              <a:gd name="connsiteY48" fmla="*/ 387260 h 1161397"/>
              <a:gd name="connsiteX49" fmla="*/ 2929932 w 6884912"/>
              <a:gd name="connsiteY49" fmla="*/ 368912 h 1161397"/>
              <a:gd name="connsiteX50" fmla="*/ 3013020 w 6884912"/>
              <a:gd name="connsiteY50" fmla="*/ 327578 h 1161397"/>
              <a:gd name="connsiteX51" fmla="*/ 3222191 w 6884912"/>
              <a:gd name="connsiteY51" fmla="*/ 307887 h 1161397"/>
              <a:gd name="connsiteX52" fmla="*/ 3227953 w 6884912"/>
              <a:gd name="connsiteY52" fmla="*/ 297650 h 1161397"/>
              <a:gd name="connsiteX53" fmla="*/ 3510042 w 6884912"/>
              <a:gd name="connsiteY53" fmla="*/ 311820 h 1161397"/>
              <a:gd name="connsiteX54" fmla="*/ 3626773 w 6884912"/>
              <a:gd name="connsiteY54" fmla="*/ 290452 h 1161397"/>
              <a:gd name="connsiteX55" fmla="*/ 3666217 w 6884912"/>
              <a:gd name="connsiteY55" fmla="*/ 273255 h 1161397"/>
              <a:gd name="connsiteX56" fmla="*/ 3732427 w 6884912"/>
              <a:gd name="connsiteY56" fmla="*/ 245039 h 1161397"/>
              <a:gd name="connsiteX57" fmla="*/ 3777022 w 6884912"/>
              <a:gd name="connsiteY57" fmla="*/ 200276 h 1161397"/>
              <a:gd name="connsiteX58" fmla="*/ 3791246 w 6884912"/>
              <a:gd name="connsiteY58" fmla="*/ 189996 h 1161397"/>
              <a:gd name="connsiteX59" fmla="*/ 3819864 w 6884912"/>
              <a:gd name="connsiteY59" fmla="*/ 194605 h 1161397"/>
              <a:gd name="connsiteX60" fmla="*/ 3830398 w 6884912"/>
              <a:gd name="connsiteY60" fmla="*/ 188383 h 1161397"/>
              <a:gd name="connsiteX61" fmla="*/ 3834360 w 6884912"/>
              <a:gd name="connsiteY61" fmla="*/ 188992 h 1161397"/>
              <a:gd name="connsiteX62" fmla="*/ 3843715 w 6884912"/>
              <a:gd name="connsiteY62" fmla="*/ 188752 h 1161397"/>
              <a:gd name="connsiteX63" fmla="*/ 3842609 w 6884912"/>
              <a:gd name="connsiteY63" fmla="*/ 197386 h 1161397"/>
              <a:gd name="connsiteX64" fmla="*/ 3853961 w 6884912"/>
              <a:gd name="connsiteY64" fmla="*/ 213380 h 1161397"/>
              <a:gd name="connsiteX65" fmla="*/ 3907640 w 6884912"/>
              <a:gd name="connsiteY65" fmla="*/ 207568 h 1161397"/>
              <a:gd name="connsiteX66" fmla="*/ 3910449 w 6884912"/>
              <a:gd name="connsiteY66" fmla="*/ 197808 h 1161397"/>
              <a:gd name="connsiteX67" fmla="*/ 3917197 w 6884912"/>
              <a:gd name="connsiteY67" fmla="*/ 196121 h 1161397"/>
              <a:gd name="connsiteX68" fmla="*/ 3922400 w 6884912"/>
              <a:gd name="connsiteY68" fmla="*/ 205056 h 1161397"/>
              <a:gd name="connsiteX69" fmla="*/ 4013061 w 6884912"/>
              <a:gd name="connsiteY69" fmla="*/ 224874 h 1161397"/>
              <a:gd name="connsiteX70" fmla="*/ 4220717 w 6884912"/>
              <a:gd name="connsiteY70" fmla="*/ 192946 h 1161397"/>
              <a:gd name="connsiteX71" fmla="*/ 4228802 w 6884912"/>
              <a:gd name="connsiteY71" fmla="*/ 201468 h 1161397"/>
              <a:gd name="connsiteX72" fmla="*/ 4289361 w 6884912"/>
              <a:gd name="connsiteY72" fmla="*/ 196642 h 1161397"/>
              <a:gd name="connsiteX73" fmla="*/ 4498913 w 6884912"/>
              <a:gd name="connsiteY73" fmla="*/ 118915 h 1161397"/>
              <a:gd name="connsiteX74" fmla="*/ 4617330 w 6884912"/>
              <a:gd name="connsiteY74" fmla="*/ 111163 h 1161397"/>
              <a:gd name="connsiteX75" fmla="*/ 4659778 w 6884912"/>
              <a:gd name="connsiteY75" fmla="*/ 118219 h 1161397"/>
              <a:gd name="connsiteX76" fmla="*/ 4730870 w 6884912"/>
              <a:gd name="connsiteY76" fmla="*/ 129432 h 1161397"/>
              <a:gd name="connsiteX77" fmla="*/ 4844073 w 6884912"/>
              <a:gd name="connsiteY77" fmla="*/ 161768 h 1161397"/>
              <a:gd name="connsiteX78" fmla="*/ 4856454 w 6884912"/>
              <a:gd name="connsiteY78" fmla="*/ 130488 h 1161397"/>
              <a:gd name="connsiteX79" fmla="*/ 4920038 w 6884912"/>
              <a:gd name="connsiteY79" fmla="*/ 140418 h 1161397"/>
              <a:gd name="connsiteX80" fmla="*/ 5016639 w 6884912"/>
              <a:gd name="connsiteY80" fmla="*/ 158905 h 1161397"/>
              <a:gd name="connsiteX81" fmla="*/ 5072009 w 6884912"/>
              <a:gd name="connsiteY81" fmla="*/ 161502 h 1161397"/>
              <a:gd name="connsiteX82" fmla="*/ 5223626 w 6884912"/>
              <a:gd name="connsiteY82" fmla="*/ 177356 h 1161397"/>
              <a:gd name="connsiteX83" fmla="*/ 5375773 w 6884912"/>
              <a:gd name="connsiteY83" fmla="*/ 199913 h 1161397"/>
              <a:gd name="connsiteX84" fmla="*/ 5467502 w 6884912"/>
              <a:gd name="connsiteY84" fmla="*/ 250963 h 1161397"/>
              <a:gd name="connsiteX85" fmla="*/ 5592395 w 6884912"/>
              <a:gd name="connsiteY85" fmla="*/ 265434 h 1161397"/>
              <a:gd name="connsiteX86" fmla="*/ 5613532 w 6884912"/>
              <a:gd name="connsiteY86" fmla="*/ 273379 h 1161397"/>
              <a:gd name="connsiteX87" fmla="*/ 5642173 w 6884912"/>
              <a:gd name="connsiteY87" fmla="*/ 266904 h 1161397"/>
              <a:gd name="connsiteX88" fmla="*/ 5756910 w 6884912"/>
              <a:gd name="connsiteY88" fmla="*/ 239211 h 1161397"/>
              <a:gd name="connsiteX89" fmla="*/ 5846667 w 6884912"/>
              <a:gd name="connsiteY89" fmla="*/ 201786 h 1161397"/>
              <a:gd name="connsiteX90" fmla="*/ 5960732 w 6884912"/>
              <a:gd name="connsiteY90" fmla="*/ 220708 h 1161397"/>
              <a:gd name="connsiteX91" fmla="*/ 6029542 w 6884912"/>
              <a:gd name="connsiteY91" fmla="*/ 210339 h 1161397"/>
              <a:gd name="connsiteX92" fmla="*/ 6141123 w 6884912"/>
              <a:gd name="connsiteY92" fmla="*/ 159923 h 1161397"/>
              <a:gd name="connsiteX93" fmla="*/ 6290640 w 6884912"/>
              <a:gd name="connsiteY93" fmla="*/ 167441 h 1161397"/>
              <a:gd name="connsiteX94" fmla="*/ 6322806 w 6884912"/>
              <a:gd name="connsiteY94" fmla="*/ 213293 h 1161397"/>
              <a:gd name="connsiteX95" fmla="*/ 6380420 w 6884912"/>
              <a:gd name="connsiteY95" fmla="*/ 173195 h 1161397"/>
              <a:gd name="connsiteX96" fmla="*/ 6507891 w 6884912"/>
              <a:gd name="connsiteY96" fmla="*/ 118474 h 1161397"/>
              <a:gd name="connsiteX97" fmla="*/ 6571807 w 6884912"/>
              <a:gd name="connsiteY97" fmla="*/ 98636 h 1161397"/>
              <a:gd name="connsiteX98" fmla="*/ 6671880 w 6884912"/>
              <a:gd name="connsiteY98" fmla="*/ 82931 h 1161397"/>
              <a:gd name="connsiteX99" fmla="*/ 6702266 w 6884912"/>
              <a:gd name="connsiteY99" fmla="*/ 75470 h 1161397"/>
              <a:gd name="connsiteX100" fmla="*/ 6845802 w 6884912"/>
              <a:gd name="connsiteY100" fmla="*/ 24496 h 1161397"/>
              <a:gd name="connsiteX101" fmla="*/ 6884912 w 6884912"/>
              <a:gd name="connsiteY10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78135 w 6884912"/>
              <a:gd name="connsiteY16" fmla="*/ 698631 h 1161397"/>
              <a:gd name="connsiteX17" fmla="*/ 1178301 w 6884912"/>
              <a:gd name="connsiteY17" fmla="*/ 698094 h 1161397"/>
              <a:gd name="connsiteX18" fmla="*/ 1242716 w 6884912"/>
              <a:gd name="connsiteY18" fmla="*/ 698052 h 1161397"/>
              <a:gd name="connsiteX19" fmla="*/ 1299977 w 6884912"/>
              <a:gd name="connsiteY19" fmla="*/ 639196 h 1161397"/>
              <a:gd name="connsiteX20" fmla="*/ 1326190 w 6884912"/>
              <a:gd name="connsiteY20" fmla="*/ 625955 h 1161397"/>
              <a:gd name="connsiteX21" fmla="*/ 1339600 w 6884912"/>
              <a:gd name="connsiteY21" fmla="*/ 616295 h 1161397"/>
              <a:gd name="connsiteX22" fmla="*/ 1340054 w 6884912"/>
              <a:gd name="connsiteY22" fmla="*/ 614022 h 1161397"/>
              <a:gd name="connsiteX23" fmla="*/ 1391606 w 6884912"/>
              <a:gd name="connsiteY23" fmla="*/ 615229 h 1161397"/>
              <a:gd name="connsiteX24" fmla="*/ 1397565 w 6884912"/>
              <a:gd name="connsiteY24" fmla="*/ 611490 h 1161397"/>
              <a:gd name="connsiteX25" fmla="*/ 1432302 w 6884912"/>
              <a:gd name="connsiteY25" fmla="*/ 617267 h 1161397"/>
              <a:gd name="connsiteX26" fmla="*/ 1449644 w 6884912"/>
              <a:gd name="connsiteY26" fmla="*/ 617591 h 1161397"/>
              <a:gd name="connsiteX27" fmla="*/ 1455793 w 6884912"/>
              <a:gd name="connsiteY27" fmla="*/ 623174 h 1161397"/>
              <a:gd name="connsiteX28" fmla="*/ 1480758 w 6884912"/>
              <a:gd name="connsiteY28" fmla="*/ 620863 h 1161397"/>
              <a:gd name="connsiteX29" fmla="*/ 1483154 w 6884912"/>
              <a:gd name="connsiteY29" fmla="*/ 618527 h 1161397"/>
              <a:gd name="connsiteX30" fmla="*/ 1505495 w 6884912"/>
              <a:gd name="connsiteY30" fmla="*/ 624325 h 1161397"/>
              <a:gd name="connsiteX31" fmla="*/ 1526340 w 6884912"/>
              <a:gd name="connsiteY31" fmla="*/ 638496 h 1161397"/>
              <a:gd name="connsiteX32" fmla="*/ 1731986 w 6884912"/>
              <a:gd name="connsiteY32" fmla="*/ 589682 h 1161397"/>
              <a:gd name="connsiteX33" fmla="*/ 1927935 w 6884912"/>
              <a:gd name="connsiteY33" fmla="*/ 628540 h 1161397"/>
              <a:gd name="connsiteX34" fmla="*/ 2039075 w 6884912"/>
              <a:gd name="connsiteY34" fmla="*/ 599964 h 1161397"/>
              <a:gd name="connsiteX35" fmla="*/ 2066980 w 6884912"/>
              <a:gd name="connsiteY35" fmla="*/ 550413 h 1161397"/>
              <a:gd name="connsiteX36" fmla="*/ 2352236 w 6884912"/>
              <a:gd name="connsiteY36" fmla="*/ 519602 h 1161397"/>
              <a:gd name="connsiteX37" fmla="*/ 2420791 w 6884912"/>
              <a:gd name="connsiteY37" fmla="*/ 492826 h 1161397"/>
              <a:gd name="connsiteX38" fmla="*/ 2489932 w 6884912"/>
              <a:gd name="connsiteY38" fmla="*/ 507864 h 1161397"/>
              <a:gd name="connsiteX39" fmla="*/ 2512917 w 6884912"/>
              <a:gd name="connsiteY39" fmla="*/ 489127 h 1161397"/>
              <a:gd name="connsiteX40" fmla="*/ 2516783 w 6884912"/>
              <a:gd name="connsiteY40" fmla="*/ 485473 h 1161397"/>
              <a:gd name="connsiteX41" fmla="*/ 2534360 w 6884912"/>
              <a:gd name="connsiteY41" fmla="*/ 480064 h 1161397"/>
              <a:gd name="connsiteX42" fmla="*/ 2536691 w 6884912"/>
              <a:gd name="connsiteY42" fmla="*/ 467018 h 1161397"/>
              <a:gd name="connsiteX43" fmla="*/ 2561265 w 6884912"/>
              <a:gd name="connsiteY43" fmla="*/ 450623 h 1161397"/>
              <a:gd name="connsiteX44" fmla="*/ 2594349 w 6884912"/>
              <a:gd name="connsiteY44" fmla="*/ 443884 h 1161397"/>
              <a:gd name="connsiteX45" fmla="*/ 2754324 w 6884912"/>
              <a:gd name="connsiteY45" fmla="*/ 424766 h 1161397"/>
              <a:gd name="connsiteX46" fmla="*/ 2848470 w 6884912"/>
              <a:gd name="connsiteY46" fmla="*/ 405966 h 1161397"/>
              <a:gd name="connsiteX47" fmla="*/ 2881772 w 6884912"/>
              <a:gd name="connsiteY47" fmla="*/ 387260 h 1161397"/>
              <a:gd name="connsiteX48" fmla="*/ 2929932 w 6884912"/>
              <a:gd name="connsiteY48" fmla="*/ 368912 h 1161397"/>
              <a:gd name="connsiteX49" fmla="*/ 3013020 w 6884912"/>
              <a:gd name="connsiteY49" fmla="*/ 327578 h 1161397"/>
              <a:gd name="connsiteX50" fmla="*/ 3222191 w 6884912"/>
              <a:gd name="connsiteY50" fmla="*/ 307887 h 1161397"/>
              <a:gd name="connsiteX51" fmla="*/ 3227953 w 6884912"/>
              <a:gd name="connsiteY51" fmla="*/ 297650 h 1161397"/>
              <a:gd name="connsiteX52" fmla="*/ 3510042 w 6884912"/>
              <a:gd name="connsiteY52" fmla="*/ 311820 h 1161397"/>
              <a:gd name="connsiteX53" fmla="*/ 3626773 w 6884912"/>
              <a:gd name="connsiteY53" fmla="*/ 290452 h 1161397"/>
              <a:gd name="connsiteX54" fmla="*/ 3666217 w 6884912"/>
              <a:gd name="connsiteY54" fmla="*/ 273255 h 1161397"/>
              <a:gd name="connsiteX55" fmla="*/ 3732427 w 6884912"/>
              <a:gd name="connsiteY55" fmla="*/ 245039 h 1161397"/>
              <a:gd name="connsiteX56" fmla="*/ 3777022 w 6884912"/>
              <a:gd name="connsiteY56" fmla="*/ 200276 h 1161397"/>
              <a:gd name="connsiteX57" fmla="*/ 3791246 w 6884912"/>
              <a:gd name="connsiteY57" fmla="*/ 189996 h 1161397"/>
              <a:gd name="connsiteX58" fmla="*/ 3819864 w 6884912"/>
              <a:gd name="connsiteY58" fmla="*/ 194605 h 1161397"/>
              <a:gd name="connsiteX59" fmla="*/ 3830398 w 6884912"/>
              <a:gd name="connsiteY59" fmla="*/ 188383 h 1161397"/>
              <a:gd name="connsiteX60" fmla="*/ 3834360 w 6884912"/>
              <a:gd name="connsiteY60" fmla="*/ 188992 h 1161397"/>
              <a:gd name="connsiteX61" fmla="*/ 3843715 w 6884912"/>
              <a:gd name="connsiteY61" fmla="*/ 188752 h 1161397"/>
              <a:gd name="connsiteX62" fmla="*/ 3842609 w 6884912"/>
              <a:gd name="connsiteY62" fmla="*/ 197386 h 1161397"/>
              <a:gd name="connsiteX63" fmla="*/ 3853961 w 6884912"/>
              <a:gd name="connsiteY63" fmla="*/ 213380 h 1161397"/>
              <a:gd name="connsiteX64" fmla="*/ 3907640 w 6884912"/>
              <a:gd name="connsiteY64" fmla="*/ 207568 h 1161397"/>
              <a:gd name="connsiteX65" fmla="*/ 3910449 w 6884912"/>
              <a:gd name="connsiteY65" fmla="*/ 197808 h 1161397"/>
              <a:gd name="connsiteX66" fmla="*/ 3917197 w 6884912"/>
              <a:gd name="connsiteY66" fmla="*/ 196121 h 1161397"/>
              <a:gd name="connsiteX67" fmla="*/ 3922400 w 6884912"/>
              <a:gd name="connsiteY67" fmla="*/ 205056 h 1161397"/>
              <a:gd name="connsiteX68" fmla="*/ 4013061 w 6884912"/>
              <a:gd name="connsiteY68" fmla="*/ 224874 h 1161397"/>
              <a:gd name="connsiteX69" fmla="*/ 4220717 w 6884912"/>
              <a:gd name="connsiteY69" fmla="*/ 192946 h 1161397"/>
              <a:gd name="connsiteX70" fmla="*/ 4228802 w 6884912"/>
              <a:gd name="connsiteY70" fmla="*/ 201468 h 1161397"/>
              <a:gd name="connsiteX71" fmla="*/ 4289361 w 6884912"/>
              <a:gd name="connsiteY71" fmla="*/ 196642 h 1161397"/>
              <a:gd name="connsiteX72" fmla="*/ 4498913 w 6884912"/>
              <a:gd name="connsiteY72" fmla="*/ 118915 h 1161397"/>
              <a:gd name="connsiteX73" fmla="*/ 4617330 w 6884912"/>
              <a:gd name="connsiteY73" fmla="*/ 111163 h 1161397"/>
              <a:gd name="connsiteX74" fmla="*/ 4659778 w 6884912"/>
              <a:gd name="connsiteY74" fmla="*/ 118219 h 1161397"/>
              <a:gd name="connsiteX75" fmla="*/ 4730870 w 6884912"/>
              <a:gd name="connsiteY75" fmla="*/ 129432 h 1161397"/>
              <a:gd name="connsiteX76" fmla="*/ 4844073 w 6884912"/>
              <a:gd name="connsiteY76" fmla="*/ 161768 h 1161397"/>
              <a:gd name="connsiteX77" fmla="*/ 4856454 w 6884912"/>
              <a:gd name="connsiteY77" fmla="*/ 130488 h 1161397"/>
              <a:gd name="connsiteX78" fmla="*/ 4920038 w 6884912"/>
              <a:gd name="connsiteY78" fmla="*/ 140418 h 1161397"/>
              <a:gd name="connsiteX79" fmla="*/ 5016639 w 6884912"/>
              <a:gd name="connsiteY79" fmla="*/ 158905 h 1161397"/>
              <a:gd name="connsiteX80" fmla="*/ 5072009 w 6884912"/>
              <a:gd name="connsiteY80" fmla="*/ 161502 h 1161397"/>
              <a:gd name="connsiteX81" fmla="*/ 5223626 w 6884912"/>
              <a:gd name="connsiteY81" fmla="*/ 177356 h 1161397"/>
              <a:gd name="connsiteX82" fmla="*/ 5375773 w 6884912"/>
              <a:gd name="connsiteY82" fmla="*/ 199913 h 1161397"/>
              <a:gd name="connsiteX83" fmla="*/ 5467502 w 6884912"/>
              <a:gd name="connsiteY83" fmla="*/ 250963 h 1161397"/>
              <a:gd name="connsiteX84" fmla="*/ 5592395 w 6884912"/>
              <a:gd name="connsiteY84" fmla="*/ 265434 h 1161397"/>
              <a:gd name="connsiteX85" fmla="*/ 5613532 w 6884912"/>
              <a:gd name="connsiteY85" fmla="*/ 273379 h 1161397"/>
              <a:gd name="connsiteX86" fmla="*/ 5642173 w 6884912"/>
              <a:gd name="connsiteY86" fmla="*/ 266904 h 1161397"/>
              <a:gd name="connsiteX87" fmla="*/ 5756910 w 6884912"/>
              <a:gd name="connsiteY87" fmla="*/ 239211 h 1161397"/>
              <a:gd name="connsiteX88" fmla="*/ 5846667 w 6884912"/>
              <a:gd name="connsiteY88" fmla="*/ 201786 h 1161397"/>
              <a:gd name="connsiteX89" fmla="*/ 5960732 w 6884912"/>
              <a:gd name="connsiteY89" fmla="*/ 220708 h 1161397"/>
              <a:gd name="connsiteX90" fmla="*/ 6029542 w 6884912"/>
              <a:gd name="connsiteY90" fmla="*/ 210339 h 1161397"/>
              <a:gd name="connsiteX91" fmla="*/ 6141123 w 6884912"/>
              <a:gd name="connsiteY91" fmla="*/ 159923 h 1161397"/>
              <a:gd name="connsiteX92" fmla="*/ 6290640 w 6884912"/>
              <a:gd name="connsiteY92" fmla="*/ 167441 h 1161397"/>
              <a:gd name="connsiteX93" fmla="*/ 6322806 w 6884912"/>
              <a:gd name="connsiteY93" fmla="*/ 213293 h 1161397"/>
              <a:gd name="connsiteX94" fmla="*/ 6380420 w 6884912"/>
              <a:gd name="connsiteY94" fmla="*/ 173195 h 1161397"/>
              <a:gd name="connsiteX95" fmla="*/ 6507891 w 6884912"/>
              <a:gd name="connsiteY95" fmla="*/ 118474 h 1161397"/>
              <a:gd name="connsiteX96" fmla="*/ 6571807 w 6884912"/>
              <a:gd name="connsiteY96" fmla="*/ 98636 h 1161397"/>
              <a:gd name="connsiteX97" fmla="*/ 6671880 w 6884912"/>
              <a:gd name="connsiteY97" fmla="*/ 82931 h 1161397"/>
              <a:gd name="connsiteX98" fmla="*/ 6702266 w 6884912"/>
              <a:gd name="connsiteY98" fmla="*/ 75470 h 1161397"/>
              <a:gd name="connsiteX99" fmla="*/ 6845802 w 6884912"/>
              <a:gd name="connsiteY99" fmla="*/ 24496 h 1161397"/>
              <a:gd name="connsiteX100" fmla="*/ 6884912 w 6884912"/>
              <a:gd name="connsiteY10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178301 w 6884912"/>
              <a:gd name="connsiteY16" fmla="*/ 698094 h 1161397"/>
              <a:gd name="connsiteX17" fmla="*/ 1242716 w 6884912"/>
              <a:gd name="connsiteY17" fmla="*/ 698052 h 1161397"/>
              <a:gd name="connsiteX18" fmla="*/ 1299977 w 6884912"/>
              <a:gd name="connsiteY18" fmla="*/ 639196 h 1161397"/>
              <a:gd name="connsiteX19" fmla="*/ 1326190 w 6884912"/>
              <a:gd name="connsiteY19" fmla="*/ 625955 h 1161397"/>
              <a:gd name="connsiteX20" fmla="*/ 1339600 w 6884912"/>
              <a:gd name="connsiteY20" fmla="*/ 616295 h 1161397"/>
              <a:gd name="connsiteX21" fmla="*/ 1340054 w 6884912"/>
              <a:gd name="connsiteY21" fmla="*/ 614022 h 1161397"/>
              <a:gd name="connsiteX22" fmla="*/ 1391606 w 6884912"/>
              <a:gd name="connsiteY22" fmla="*/ 615229 h 1161397"/>
              <a:gd name="connsiteX23" fmla="*/ 1397565 w 6884912"/>
              <a:gd name="connsiteY23" fmla="*/ 611490 h 1161397"/>
              <a:gd name="connsiteX24" fmla="*/ 1432302 w 6884912"/>
              <a:gd name="connsiteY24" fmla="*/ 617267 h 1161397"/>
              <a:gd name="connsiteX25" fmla="*/ 1449644 w 6884912"/>
              <a:gd name="connsiteY25" fmla="*/ 617591 h 1161397"/>
              <a:gd name="connsiteX26" fmla="*/ 1455793 w 6884912"/>
              <a:gd name="connsiteY26" fmla="*/ 623174 h 1161397"/>
              <a:gd name="connsiteX27" fmla="*/ 1480758 w 6884912"/>
              <a:gd name="connsiteY27" fmla="*/ 620863 h 1161397"/>
              <a:gd name="connsiteX28" fmla="*/ 1483154 w 6884912"/>
              <a:gd name="connsiteY28" fmla="*/ 618527 h 1161397"/>
              <a:gd name="connsiteX29" fmla="*/ 1505495 w 6884912"/>
              <a:gd name="connsiteY29" fmla="*/ 624325 h 1161397"/>
              <a:gd name="connsiteX30" fmla="*/ 1526340 w 6884912"/>
              <a:gd name="connsiteY30" fmla="*/ 638496 h 1161397"/>
              <a:gd name="connsiteX31" fmla="*/ 1731986 w 6884912"/>
              <a:gd name="connsiteY31" fmla="*/ 589682 h 1161397"/>
              <a:gd name="connsiteX32" fmla="*/ 1927935 w 6884912"/>
              <a:gd name="connsiteY32" fmla="*/ 628540 h 1161397"/>
              <a:gd name="connsiteX33" fmla="*/ 2039075 w 6884912"/>
              <a:gd name="connsiteY33" fmla="*/ 599964 h 1161397"/>
              <a:gd name="connsiteX34" fmla="*/ 2066980 w 6884912"/>
              <a:gd name="connsiteY34" fmla="*/ 550413 h 1161397"/>
              <a:gd name="connsiteX35" fmla="*/ 2352236 w 6884912"/>
              <a:gd name="connsiteY35" fmla="*/ 519602 h 1161397"/>
              <a:gd name="connsiteX36" fmla="*/ 2420791 w 6884912"/>
              <a:gd name="connsiteY36" fmla="*/ 492826 h 1161397"/>
              <a:gd name="connsiteX37" fmla="*/ 2489932 w 6884912"/>
              <a:gd name="connsiteY37" fmla="*/ 507864 h 1161397"/>
              <a:gd name="connsiteX38" fmla="*/ 2512917 w 6884912"/>
              <a:gd name="connsiteY38" fmla="*/ 489127 h 1161397"/>
              <a:gd name="connsiteX39" fmla="*/ 2516783 w 6884912"/>
              <a:gd name="connsiteY39" fmla="*/ 485473 h 1161397"/>
              <a:gd name="connsiteX40" fmla="*/ 2534360 w 6884912"/>
              <a:gd name="connsiteY40" fmla="*/ 480064 h 1161397"/>
              <a:gd name="connsiteX41" fmla="*/ 2536691 w 6884912"/>
              <a:gd name="connsiteY41" fmla="*/ 467018 h 1161397"/>
              <a:gd name="connsiteX42" fmla="*/ 2561265 w 6884912"/>
              <a:gd name="connsiteY42" fmla="*/ 450623 h 1161397"/>
              <a:gd name="connsiteX43" fmla="*/ 2594349 w 6884912"/>
              <a:gd name="connsiteY43" fmla="*/ 443884 h 1161397"/>
              <a:gd name="connsiteX44" fmla="*/ 2754324 w 6884912"/>
              <a:gd name="connsiteY44" fmla="*/ 424766 h 1161397"/>
              <a:gd name="connsiteX45" fmla="*/ 2848470 w 6884912"/>
              <a:gd name="connsiteY45" fmla="*/ 405966 h 1161397"/>
              <a:gd name="connsiteX46" fmla="*/ 2881772 w 6884912"/>
              <a:gd name="connsiteY46" fmla="*/ 387260 h 1161397"/>
              <a:gd name="connsiteX47" fmla="*/ 2929932 w 6884912"/>
              <a:gd name="connsiteY47" fmla="*/ 368912 h 1161397"/>
              <a:gd name="connsiteX48" fmla="*/ 3013020 w 6884912"/>
              <a:gd name="connsiteY48" fmla="*/ 327578 h 1161397"/>
              <a:gd name="connsiteX49" fmla="*/ 3222191 w 6884912"/>
              <a:gd name="connsiteY49" fmla="*/ 307887 h 1161397"/>
              <a:gd name="connsiteX50" fmla="*/ 3227953 w 6884912"/>
              <a:gd name="connsiteY50" fmla="*/ 297650 h 1161397"/>
              <a:gd name="connsiteX51" fmla="*/ 3510042 w 6884912"/>
              <a:gd name="connsiteY51" fmla="*/ 311820 h 1161397"/>
              <a:gd name="connsiteX52" fmla="*/ 3626773 w 6884912"/>
              <a:gd name="connsiteY52" fmla="*/ 290452 h 1161397"/>
              <a:gd name="connsiteX53" fmla="*/ 3666217 w 6884912"/>
              <a:gd name="connsiteY53" fmla="*/ 273255 h 1161397"/>
              <a:gd name="connsiteX54" fmla="*/ 3732427 w 6884912"/>
              <a:gd name="connsiteY54" fmla="*/ 245039 h 1161397"/>
              <a:gd name="connsiteX55" fmla="*/ 3777022 w 6884912"/>
              <a:gd name="connsiteY55" fmla="*/ 200276 h 1161397"/>
              <a:gd name="connsiteX56" fmla="*/ 3791246 w 6884912"/>
              <a:gd name="connsiteY56" fmla="*/ 189996 h 1161397"/>
              <a:gd name="connsiteX57" fmla="*/ 3819864 w 6884912"/>
              <a:gd name="connsiteY57" fmla="*/ 194605 h 1161397"/>
              <a:gd name="connsiteX58" fmla="*/ 3830398 w 6884912"/>
              <a:gd name="connsiteY58" fmla="*/ 188383 h 1161397"/>
              <a:gd name="connsiteX59" fmla="*/ 3834360 w 6884912"/>
              <a:gd name="connsiteY59" fmla="*/ 188992 h 1161397"/>
              <a:gd name="connsiteX60" fmla="*/ 3843715 w 6884912"/>
              <a:gd name="connsiteY60" fmla="*/ 188752 h 1161397"/>
              <a:gd name="connsiteX61" fmla="*/ 3842609 w 6884912"/>
              <a:gd name="connsiteY61" fmla="*/ 197386 h 1161397"/>
              <a:gd name="connsiteX62" fmla="*/ 3853961 w 6884912"/>
              <a:gd name="connsiteY62" fmla="*/ 213380 h 1161397"/>
              <a:gd name="connsiteX63" fmla="*/ 3907640 w 6884912"/>
              <a:gd name="connsiteY63" fmla="*/ 207568 h 1161397"/>
              <a:gd name="connsiteX64" fmla="*/ 3910449 w 6884912"/>
              <a:gd name="connsiteY64" fmla="*/ 197808 h 1161397"/>
              <a:gd name="connsiteX65" fmla="*/ 3917197 w 6884912"/>
              <a:gd name="connsiteY65" fmla="*/ 196121 h 1161397"/>
              <a:gd name="connsiteX66" fmla="*/ 3922400 w 6884912"/>
              <a:gd name="connsiteY66" fmla="*/ 205056 h 1161397"/>
              <a:gd name="connsiteX67" fmla="*/ 4013061 w 6884912"/>
              <a:gd name="connsiteY67" fmla="*/ 224874 h 1161397"/>
              <a:gd name="connsiteX68" fmla="*/ 4220717 w 6884912"/>
              <a:gd name="connsiteY68" fmla="*/ 192946 h 1161397"/>
              <a:gd name="connsiteX69" fmla="*/ 4228802 w 6884912"/>
              <a:gd name="connsiteY69" fmla="*/ 201468 h 1161397"/>
              <a:gd name="connsiteX70" fmla="*/ 4289361 w 6884912"/>
              <a:gd name="connsiteY70" fmla="*/ 196642 h 1161397"/>
              <a:gd name="connsiteX71" fmla="*/ 4498913 w 6884912"/>
              <a:gd name="connsiteY71" fmla="*/ 118915 h 1161397"/>
              <a:gd name="connsiteX72" fmla="*/ 4617330 w 6884912"/>
              <a:gd name="connsiteY72" fmla="*/ 111163 h 1161397"/>
              <a:gd name="connsiteX73" fmla="*/ 4659778 w 6884912"/>
              <a:gd name="connsiteY73" fmla="*/ 118219 h 1161397"/>
              <a:gd name="connsiteX74" fmla="*/ 4730870 w 6884912"/>
              <a:gd name="connsiteY74" fmla="*/ 129432 h 1161397"/>
              <a:gd name="connsiteX75" fmla="*/ 4844073 w 6884912"/>
              <a:gd name="connsiteY75" fmla="*/ 161768 h 1161397"/>
              <a:gd name="connsiteX76" fmla="*/ 4856454 w 6884912"/>
              <a:gd name="connsiteY76" fmla="*/ 130488 h 1161397"/>
              <a:gd name="connsiteX77" fmla="*/ 4920038 w 6884912"/>
              <a:gd name="connsiteY77" fmla="*/ 140418 h 1161397"/>
              <a:gd name="connsiteX78" fmla="*/ 5016639 w 6884912"/>
              <a:gd name="connsiteY78" fmla="*/ 158905 h 1161397"/>
              <a:gd name="connsiteX79" fmla="*/ 5072009 w 6884912"/>
              <a:gd name="connsiteY79" fmla="*/ 161502 h 1161397"/>
              <a:gd name="connsiteX80" fmla="*/ 5223626 w 6884912"/>
              <a:gd name="connsiteY80" fmla="*/ 177356 h 1161397"/>
              <a:gd name="connsiteX81" fmla="*/ 5375773 w 6884912"/>
              <a:gd name="connsiteY81" fmla="*/ 199913 h 1161397"/>
              <a:gd name="connsiteX82" fmla="*/ 5467502 w 6884912"/>
              <a:gd name="connsiteY82" fmla="*/ 250963 h 1161397"/>
              <a:gd name="connsiteX83" fmla="*/ 5592395 w 6884912"/>
              <a:gd name="connsiteY83" fmla="*/ 265434 h 1161397"/>
              <a:gd name="connsiteX84" fmla="*/ 5613532 w 6884912"/>
              <a:gd name="connsiteY84" fmla="*/ 273379 h 1161397"/>
              <a:gd name="connsiteX85" fmla="*/ 5642173 w 6884912"/>
              <a:gd name="connsiteY85" fmla="*/ 266904 h 1161397"/>
              <a:gd name="connsiteX86" fmla="*/ 5756910 w 6884912"/>
              <a:gd name="connsiteY86" fmla="*/ 239211 h 1161397"/>
              <a:gd name="connsiteX87" fmla="*/ 5846667 w 6884912"/>
              <a:gd name="connsiteY87" fmla="*/ 201786 h 1161397"/>
              <a:gd name="connsiteX88" fmla="*/ 5960732 w 6884912"/>
              <a:gd name="connsiteY88" fmla="*/ 220708 h 1161397"/>
              <a:gd name="connsiteX89" fmla="*/ 6029542 w 6884912"/>
              <a:gd name="connsiteY89" fmla="*/ 210339 h 1161397"/>
              <a:gd name="connsiteX90" fmla="*/ 6141123 w 6884912"/>
              <a:gd name="connsiteY90" fmla="*/ 159923 h 1161397"/>
              <a:gd name="connsiteX91" fmla="*/ 6290640 w 6884912"/>
              <a:gd name="connsiteY91" fmla="*/ 167441 h 1161397"/>
              <a:gd name="connsiteX92" fmla="*/ 6322806 w 6884912"/>
              <a:gd name="connsiteY92" fmla="*/ 213293 h 1161397"/>
              <a:gd name="connsiteX93" fmla="*/ 6380420 w 6884912"/>
              <a:gd name="connsiteY93" fmla="*/ 173195 h 1161397"/>
              <a:gd name="connsiteX94" fmla="*/ 6507891 w 6884912"/>
              <a:gd name="connsiteY94" fmla="*/ 118474 h 1161397"/>
              <a:gd name="connsiteX95" fmla="*/ 6571807 w 6884912"/>
              <a:gd name="connsiteY95" fmla="*/ 98636 h 1161397"/>
              <a:gd name="connsiteX96" fmla="*/ 6671880 w 6884912"/>
              <a:gd name="connsiteY96" fmla="*/ 82931 h 1161397"/>
              <a:gd name="connsiteX97" fmla="*/ 6702266 w 6884912"/>
              <a:gd name="connsiteY97" fmla="*/ 75470 h 1161397"/>
              <a:gd name="connsiteX98" fmla="*/ 6845802 w 6884912"/>
              <a:gd name="connsiteY98" fmla="*/ 24496 h 1161397"/>
              <a:gd name="connsiteX99" fmla="*/ 6884912 w 6884912"/>
              <a:gd name="connsiteY9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7166 w 6884912"/>
              <a:gd name="connsiteY14" fmla="*/ 744338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6884912" h="1161397">
                <a:moveTo>
                  <a:pt x="6884912" y="0"/>
                </a:moveTo>
                <a:lnTo>
                  <a:pt x="6884912" y="1161397"/>
                </a:lnTo>
                <a:lnTo>
                  <a:pt x="0" y="1161397"/>
                </a:lnTo>
                <a:lnTo>
                  <a:pt x="27135" y="1147460"/>
                </a:lnTo>
                <a:cubicBezTo>
                  <a:pt x="57431" y="1167048"/>
                  <a:pt x="61886" y="1088181"/>
                  <a:pt x="115388" y="1111320"/>
                </a:cubicBezTo>
                <a:cubicBezTo>
                  <a:pt x="146435" y="1096221"/>
                  <a:pt x="156823" y="1079485"/>
                  <a:pt x="213420" y="1056868"/>
                </a:cubicBezTo>
                <a:cubicBezTo>
                  <a:pt x="288217" y="1040787"/>
                  <a:pt x="383333" y="1044881"/>
                  <a:pt x="454970" y="1023343"/>
                </a:cubicBezTo>
                <a:cubicBezTo>
                  <a:pt x="440966" y="999969"/>
                  <a:pt x="571419" y="1006841"/>
                  <a:pt x="548162" y="984908"/>
                </a:cubicBezTo>
                <a:cubicBezTo>
                  <a:pt x="561321" y="956563"/>
                  <a:pt x="637415" y="1010272"/>
                  <a:pt x="651408" y="984938"/>
                </a:cubicBezTo>
                <a:cubicBezTo>
                  <a:pt x="671652" y="980952"/>
                  <a:pt x="698726" y="950833"/>
                  <a:pt x="723108" y="941904"/>
                </a:cubicBezTo>
                <a:cubicBezTo>
                  <a:pt x="760262" y="946949"/>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6251" y="768649"/>
                  <a:pt x="1137166" y="744338"/>
                </a:cubicBezTo>
                <a:lnTo>
                  <a:pt x="1207847" y="689087"/>
                </a:lnTo>
                <a:cubicBezTo>
                  <a:pt x="1226429" y="687736"/>
                  <a:pt x="1222409" y="707958"/>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cubicBezTo>
                  <a:pt x="1339751" y="615537"/>
                  <a:pt x="1339903" y="614780"/>
                  <a:pt x="1340054" y="614022"/>
                </a:cubicBez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61730" y="317407"/>
                  <a:pt x="3186369" y="312875"/>
                  <a:pt x="3222191" y="307887"/>
                </a:cubicBezTo>
                <a:cubicBezTo>
                  <a:pt x="3223593" y="304249"/>
                  <a:pt x="3179978" y="296995"/>
                  <a:pt x="3227953" y="297650"/>
                </a:cubicBezTo>
                <a:cubicBezTo>
                  <a:pt x="3275928" y="298306"/>
                  <a:pt x="3443572" y="313020"/>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62781" y="222856"/>
                  <a:pt x="4184760" y="196847"/>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61586" y="136690"/>
                  <a:pt x="4823142" y="161592"/>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7769" y="214252"/>
                  <a:pt x="6349573" y="188998"/>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lnTo>
                  <a:pt x="6884912"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lede 3" descr="Et billede, der indeholder tekst, Font/skrifttype, Grafik, logo&#10;&#10;Automatisk genereret beskrivelse">
            <a:extLst>
              <a:ext uri="{FF2B5EF4-FFF2-40B4-BE49-F238E27FC236}">
                <a16:creationId xmlns:a16="http://schemas.microsoft.com/office/drawing/2014/main" id="{A0E2EBE6-5690-815B-C663-47A84E21E0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6403" y="865661"/>
            <a:ext cx="1851378" cy="1731322"/>
          </a:xfrm>
          <a:prstGeom prst="rect">
            <a:avLst/>
          </a:prstGeom>
        </p:spPr>
      </p:pic>
      <p:sp>
        <p:nvSpPr>
          <p:cNvPr id="2" name="Titel 1">
            <a:extLst>
              <a:ext uri="{FF2B5EF4-FFF2-40B4-BE49-F238E27FC236}">
                <a16:creationId xmlns:a16="http://schemas.microsoft.com/office/drawing/2014/main" id="{9CD37CC3-A828-3E46-ABD5-10A3644D3937}"/>
              </a:ext>
            </a:extLst>
          </p:cNvPr>
          <p:cNvSpPr>
            <a:spLocks noGrp="1"/>
          </p:cNvSpPr>
          <p:nvPr>
            <p:ph type="title"/>
          </p:nvPr>
        </p:nvSpPr>
        <p:spPr>
          <a:xfrm>
            <a:off x="2397781" y="383989"/>
            <a:ext cx="10515600" cy="1325563"/>
          </a:xfrm>
        </p:spPr>
        <p:txBody>
          <a:bodyPr>
            <a:normAutofit/>
          </a:bodyPr>
          <a:lstStyle/>
          <a:p>
            <a:r>
              <a:rPr lang="da-DK" dirty="0"/>
              <a:t>Hvad skal vi huske?</a:t>
            </a:r>
          </a:p>
        </p:txBody>
      </p:sp>
      <p:sp>
        <p:nvSpPr>
          <p:cNvPr id="5" name="Pladsholder til indhold 2">
            <a:extLst>
              <a:ext uri="{FF2B5EF4-FFF2-40B4-BE49-F238E27FC236}">
                <a16:creationId xmlns:a16="http://schemas.microsoft.com/office/drawing/2014/main" id="{6193CB2C-600D-76F3-E2D4-E740E829280B}"/>
              </a:ext>
            </a:extLst>
          </p:cNvPr>
          <p:cNvSpPr>
            <a:spLocks noGrp="1"/>
          </p:cNvSpPr>
          <p:nvPr>
            <p:ph idx="1"/>
          </p:nvPr>
        </p:nvSpPr>
        <p:spPr>
          <a:xfrm>
            <a:off x="3211286" y="1419608"/>
            <a:ext cx="7487193" cy="5023221"/>
          </a:xfrm>
        </p:spPr>
        <p:txBody>
          <a:bodyPr>
            <a:noAutofit/>
          </a:bodyPr>
          <a:lstStyle/>
          <a:p>
            <a:r>
              <a:rPr lang="da-DK" sz="2500" dirty="0"/>
              <a:t>Vælg én sag. </a:t>
            </a:r>
          </a:p>
          <a:p>
            <a:r>
              <a:rPr lang="da-DK" sz="2500" dirty="0"/>
              <a:t>Vælg hvem I skal kontakte. </a:t>
            </a:r>
          </a:p>
          <a:p>
            <a:r>
              <a:rPr lang="da-DK" sz="2500" dirty="0"/>
              <a:t>Lav en strategi </a:t>
            </a:r>
          </a:p>
          <a:p>
            <a:r>
              <a:rPr lang="da-DK" sz="2500" dirty="0"/>
              <a:t>Støt din sag med viden. </a:t>
            </a:r>
          </a:p>
          <a:p>
            <a:r>
              <a:rPr lang="da-DK" sz="2500" dirty="0"/>
              <a:t>Vær vedholden og gentag dit budskab. </a:t>
            </a:r>
          </a:p>
          <a:p>
            <a:r>
              <a:rPr lang="da-DK" sz="2500" dirty="0"/>
              <a:t>Fællesskab gør stærk. </a:t>
            </a:r>
          </a:p>
          <a:p>
            <a:r>
              <a:rPr lang="da-DK" sz="2500" dirty="0"/>
              <a:t>Timing er vigtigt. </a:t>
            </a:r>
          </a:p>
          <a:p>
            <a:r>
              <a:rPr lang="da-DK" sz="2500" dirty="0"/>
              <a:t>Du er hverdagens ekspert. </a:t>
            </a:r>
          </a:p>
          <a:p>
            <a:r>
              <a:rPr lang="da-DK" sz="2500" dirty="0"/>
              <a:t>Pas på dig selv. </a:t>
            </a:r>
          </a:p>
          <a:p>
            <a:r>
              <a:rPr lang="da-DK" sz="2500" i="0" dirty="0">
                <a:solidFill>
                  <a:srgbClr val="000000"/>
                </a:solidFill>
                <a:effectLst/>
              </a:rPr>
              <a:t>Føl</a:t>
            </a:r>
            <a:r>
              <a:rPr lang="da-DK" sz="2500" dirty="0">
                <a:solidFill>
                  <a:srgbClr val="000000"/>
                </a:solidFill>
              </a:rPr>
              <a:t>g hurtigt op på aftaler og hold kontakten</a:t>
            </a:r>
            <a:endParaRPr lang="da-DK" sz="2500" i="0" dirty="0">
              <a:solidFill>
                <a:srgbClr val="000000"/>
              </a:solidFill>
              <a:effectLst/>
            </a:endParaRPr>
          </a:p>
        </p:txBody>
      </p:sp>
    </p:spTree>
    <p:extLst>
      <p:ext uri="{BB962C8B-B14F-4D97-AF65-F5344CB8AC3E}">
        <p14:creationId xmlns:p14="http://schemas.microsoft.com/office/powerpoint/2010/main" val="290501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3EFA6C3-82DC-4131-9929-2523E6FD0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9B3EBB4-6546-4CCB-8B81-F41AAEED585F}"/>
              </a:ext>
            </a:extLst>
          </p:cNvPr>
          <p:cNvSpPr>
            <a:spLocks noGrp="1"/>
          </p:cNvSpPr>
          <p:nvPr>
            <p:ph type="title"/>
          </p:nvPr>
        </p:nvSpPr>
        <p:spPr>
          <a:xfrm>
            <a:off x="2878923" y="624825"/>
            <a:ext cx="7257357" cy="767978"/>
          </a:xfrm>
        </p:spPr>
        <p:txBody>
          <a:bodyPr>
            <a:normAutofit/>
          </a:bodyPr>
          <a:lstStyle/>
          <a:p>
            <a:r>
              <a:rPr lang="da-DK" dirty="0"/>
              <a:t>Politikere</a:t>
            </a:r>
          </a:p>
        </p:txBody>
      </p:sp>
      <p:sp>
        <p:nvSpPr>
          <p:cNvPr id="11" name="Freeform: Shape 10">
            <a:extLst>
              <a:ext uri="{FF2B5EF4-FFF2-40B4-BE49-F238E27FC236}">
                <a16:creationId xmlns:a16="http://schemas.microsoft.com/office/drawing/2014/main" id="{AEC9469E-14CA-4358-BABC-CBF836A61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69680" cy="767978"/>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048EB4C9-ACAF-4CCA-BA6E-931443192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5753" y="6027658"/>
            <a:ext cx="7906247" cy="830343"/>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134285 w 6884912"/>
              <a:gd name="connsiteY78" fmla="*/ 235592 h 1161397"/>
              <a:gd name="connsiteX79" fmla="*/ 4220717 w 6884912"/>
              <a:gd name="connsiteY79" fmla="*/ 192946 h 1161397"/>
              <a:gd name="connsiteX80" fmla="*/ 4228802 w 6884912"/>
              <a:gd name="connsiteY80" fmla="*/ 201468 h 1161397"/>
              <a:gd name="connsiteX81" fmla="*/ 4289361 w 6884912"/>
              <a:gd name="connsiteY81" fmla="*/ 196642 h 1161397"/>
              <a:gd name="connsiteX82" fmla="*/ 4498913 w 6884912"/>
              <a:gd name="connsiteY82" fmla="*/ 118915 h 1161397"/>
              <a:gd name="connsiteX83" fmla="*/ 4617330 w 6884912"/>
              <a:gd name="connsiteY83" fmla="*/ 111163 h 1161397"/>
              <a:gd name="connsiteX84" fmla="*/ 4659778 w 6884912"/>
              <a:gd name="connsiteY84" fmla="*/ 118219 h 1161397"/>
              <a:gd name="connsiteX85" fmla="*/ 4730870 w 6884912"/>
              <a:gd name="connsiteY85" fmla="*/ 129432 h 1161397"/>
              <a:gd name="connsiteX86" fmla="*/ 4785037 w 6884912"/>
              <a:gd name="connsiteY86" fmla="*/ 161964 h 1161397"/>
              <a:gd name="connsiteX87" fmla="*/ 4844073 w 6884912"/>
              <a:gd name="connsiteY87" fmla="*/ 161768 h 1161397"/>
              <a:gd name="connsiteX88" fmla="*/ 4856454 w 6884912"/>
              <a:gd name="connsiteY88" fmla="*/ 130488 h 1161397"/>
              <a:gd name="connsiteX89" fmla="*/ 4920038 w 6884912"/>
              <a:gd name="connsiteY89" fmla="*/ 140418 h 1161397"/>
              <a:gd name="connsiteX90" fmla="*/ 5016639 w 6884912"/>
              <a:gd name="connsiteY90" fmla="*/ 158905 h 1161397"/>
              <a:gd name="connsiteX91" fmla="*/ 5072009 w 6884912"/>
              <a:gd name="connsiteY91" fmla="*/ 161502 h 1161397"/>
              <a:gd name="connsiteX92" fmla="*/ 5223626 w 6884912"/>
              <a:gd name="connsiteY92" fmla="*/ 177356 h 1161397"/>
              <a:gd name="connsiteX93" fmla="*/ 5375773 w 6884912"/>
              <a:gd name="connsiteY93" fmla="*/ 199913 h 1161397"/>
              <a:gd name="connsiteX94" fmla="*/ 5467502 w 6884912"/>
              <a:gd name="connsiteY94" fmla="*/ 250963 h 1161397"/>
              <a:gd name="connsiteX95" fmla="*/ 5592395 w 6884912"/>
              <a:gd name="connsiteY95" fmla="*/ 265434 h 1161397"/>
              <a:gd name="connsiteX96" fmla="*/ 5613532 w 6884912"/>
              <a:gd name="connsiteY96" fmla="*/ 273379 h 1161397"/>
              <a:gd name="connsiteX97" fmla="*/ 5642173 w 6884912"/>
              <a:gd name="connsiteY97" fmla="*/ 266904 h 1161397"/>
              <a:gd name="connsiteX98" fmla="*/ 5756910 w 6884912"/>
              <a:gd name="connsiteY98" fmla="*/ 239211 h 1161397"/>
              <a:gd name="connsiteX99" fmla="*/ 5846667 w 6884912"/>
              <a:gd name="connsiteY99" fmla="*/ 201786 h 1161397"/>
              <a:gd name="connsiteX100" fmla="*/ 5960732 w 6884912"/>
              <a:gd name="connsiteY100" fmla="*/ 220708 h 1161397"/>
              <a:gd name="connsiteX101" fmla="*/ 6029542 w 6884912"/>
              <a:gd name="connsiteY101" fmla="*/ 210339 h 1161397"/>
              <a:gd name="connsiteX102" fmla="*/ 6141123 w 6884912"/>
              <a:gd name="connsiteY102" fmla="*/ 159923 h 1161397"/>
              <a:gd name="connsiteX103" fmla="*/ 6290640 w 6884912"/>
              <a:gd name="connsiteY103" fmla="*/ 167441 h 1161397"/>
              <a:gd name="connsiteX104" fmla="*/ 6322806 w 6884912"/>
              <a:gd name="connsiteY104" fmla="*/ 213293 h 1161397"/>
              <a:gd name="connsiteX105" fmla="*/ 6364914 w 6884912"/>
              <a:gd name="connsiteY105" fmla="*/ 240140 h 1161397"/>
              <a:gd name="connsiteX106" fmla="*/ 6380420 w 6884912"/>
              <a:gd name="connsiteY106" fmla="*/ 173195 h 1161397"/>
              <a:gd name="connsiteX107" fmla="*/ 6507891 w 6884912"/>
              <a:gd name="connsiteY107" fmla="*/ 118474 h 1161397"/>
              <a:gd name="connsiteX108" fmla="*/ 6571807 w 6884912"/>
              <a:gd name="connsiteY108" fmla="*/ 98636 h 1161397"/>
              <a:gd name="connsiteX109" fmla="*/ 6671880 w 6884912"/>
              <a:gd name="connsiteY109" fmla="*/ 82931 h 1161397"/>
              <a:gd name="connsiteX110" fmla="*/ 6702266 w 6884912"/>
              <a:gd name="connsiteY110" fmla="*/ 75470 h 1161397"/>
              <a:gd name="connsiteX111" fmla="*/ 6845802 w 6884912"/>
              <a:gd name="connsiteY111" fmla="*/ 24496 h 1161397"/>
              <a:gd name="connsiteX112" fmla="*/ 6884912 w 6884912"/>
              <a:gd name="connsiteY11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64914 w 6884912"/>
              <a:gd name="connsiteY104" fmla="*/ 240140 h 1161397"/>
              <a:gd name="connsiteX105" fmla="*/ 6380420 w 6884912"/>
              <a:gd name="connsiteY105" fmla="*/ 173195 h 1161397"/>
              <a:gd name="connsiteX106" fmla="*/ 6507891 w 6884912"/>
              <a:gd name="connsiteY106" fmla="*/ 118474 h 1161397"/>
              <a:gd name="connsiteX107" fmla="*/ 6571807 w 6884912"/>
              <a:gd name="connsiteY107" fmla="*/ 98636 h 1161397"/>
              <a:gd name="connsiteX108" fmla="*/ 6671880 w 6884912"/>
              <a:gd name="connsiteY108" fmla="*/ 82931 h 1161397"/>
              <a:gd name="connsiteX109" fmla="*/ 6702266 w 6884912"/>
              <a:gd name="connsiteY109" fmla="*/ 75470 h 1161397"/>
              <a:gd name="connsiteX110" fmla="*/ 6845802 w 6884912"/>
              <a:gd name="connsiteY110" fmla="*/ 24496 h 1161397"/>
              <a:gd name="connsiteX111" fmla="*/ 6884912 w 6884912"/>
              <a:gd name="connsiteY11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80420 w 6884912"/>
              <a:gd name="connsiteY104" fmla="*/ 173195 h 1161397"/>
              <a:gd name="connsiteX105" fmla="*/ 6507891 w 6884912"/>
              <a:gd name="connsiteY105" fmla="*/ 118474 h 1161397"/>
              <a:gd name="connsiteX106" fmla="*/ 6571807 w 6884912"/>
              <a:gd name="connsiteY106" fmla="*/ 98636 h 1161397"/>
              <a:gd name="connsiteX107" fmla="*/ 6671880 w 6884912"/>
              <a:gd name="connsiteY107" fmla="*/ 82931 h 1161397"/>
              <a:gd name="connsiteX108" fmla="*/ 6702266 w 6884912"/>
              <a:gd name="connsiteY108" fmla="*/ 75470 h 1161397"/>
              <a:gd name="connsiteX109" fmla="*/ 6845802 w 6884912"/>
              <a:gd name="connsiteY109" fmla="*/ 24496 h 1161397"/>
              <a:gd name="connsiteX110" fmla="*/ 6884912 w 6884912"/>
              <a:gd name="connsiteY11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785037 w 6884912"/>
              <a:gd name="connsiteY84" fmla="*/ 161964 h 1161397"/>
              <a:gd name="connsiteX85" fmla="*/ 4844073 w 6884912"/>
              <a:gd name="connsiteY85" fmla="*/ 161768 h 1161397"/>
              <a:gd name="connsiteX86" fmla="*/ 4856454 w 6884912"/>
              <a:gd name="connsiteY86" fmla="*/ 130488 h 1161397"/>
              <a:gd name="connsiteX87" fmla="*/ 4920038 w 6884912"/>
              <a:gd name="connsiteY87" fmla="*/ 140418 h 1161397"/>
              <a:gd name="connsiteX88" fmla="*/ 5016639 w 6884912"/>
              <a:gd name="connsiteY88" fmla="*/ 158905 h 1161397"/>
              <a:gd name="connsiteX89" fmla="*/ 5072009 w 6884912"/>
              <a:gd name="connsiteY89" fmla="*/ 161502 h 1161397"/>
              <a:gd name="connsiteX90" fmla="*/ 5223626 w 6884912"/>
              <a:gd name="connsiteY90" fmla="*/ 177356 h 1161397"/>
              <a:gd name="connsiteX91" fmla="*/ 5375773 w 6884912"/>
              <a:gd name="connsiteY91" fmla="*/ 199913 h 1161397"/>
              <a:gd name="connsiteX92" fmla="*/ 5467502 w 6884912"/>
              <a:gd name="connsiteY92" fmla="*/ 250963 h 1161397"/>
              <a:gd name="connsiteX93" fmla="*/ 5592395 w 6884912"/>
              <a:gd name="connsiteY93" fmla="*/ 265434 h 1161397"/>
              <a:gd name="connsiteX94" fmla="*/ 5613532 w 6884912"/>
              <a:gd name="connsiteY94" fmla="*/ 273379 h 1161397"/>
              <a:gd name="connsiteX95" fmla="*/ 5642173 w 6884912"/>
              <a:gd name="connsiteY95" fmla="*/ 266904 h 1161397"/>
              <a:gd name="connsiteX96" fmla="*/ 5756910 w 6884912"/>
              <a:gd name="connsiteY96" fmla="*/ 239211 h 1161397"/>
              <a:gd name="connsiteX97" fmla="*/ 5846667 w 6884912"/>
              <a:gd name="connsiteY97" fmla="*/ 201786 h 1161397"/>
              <a:gd name="connsiteX98" fmla="*/ 5960732 w 6884912"/>
              <a:gd name="connsiteY98" fmla="*/ 220708 h 1161397"/>
              <a:gd name="connsiteX99" fmla="*/ 6029542 w 6884912"/>
              <a:gd name="connsiteY99" fmla="*/ 210339 h 1161397"/>
              <a:gd name="connsiteX100" fmla="*/ 6141123 w 6884912"/>
              <a:gd name="connsiteY100" fmla="*/ 159923 h 1161397"/>
              <a:gd name="connsiteX101" fmla="*/ 6290640 w 6884912"/>
              <a:gd name="connsiteY101" fmla="*/ 167441 h 1161397"/>
              <a:gd name="connsiteX102" fmla="*/ 6322806 w 6884912"/>
              <a:gd name="connsiteY102" fmla="*/ 213293 h 1161397"/>
              <a:gd name="connsiteX103" fmla="*/ 6380420 w 6884912"/>
              <a:gd name="connsiteY103" fmla="*/ 173195 h 1161397"/>
              <a:gd name="connsiteX104" fmla="*/ 6507891 w 6884912"/>
              <a:gd name="connsiteY104" fmla="*/ 118474 h 1161397"/>
              <a:gd name="connsiteX105" fmla="*/ 6571807 w 6884912"/>
              <a:gd name="connsiteY105" fmla="*/ 98636 h 1161397"/>
              <a:gd name="connsiteX106" fmla="*/ 6671880 w 6884912"/>
              <a:gd name="connsiteY106" fmla="*/ 82931 h 1161397"/>
              <a:gd name="connsiteX107" fmla="*/ 6702266 w 6884912"/>
              <a:gd name="connsiteY107" fmla="*/ 75470 h 1161397"/>
              <a:gd name="connsiteX108" fmla="*/ 6845802 w 6884912"/>
              <a:gd name="connsiteY108" fmla="*/ 24496 h 1161397"/>
              <a:gd name="connsiteX109" fmla="*/ 6884912 w 6884912"/>
              <a:gd name="connsiteY10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844073 w 6884912"/>
              <a:gd name="connsiteY84" fmla="*/ 161768 h 1161397"/>
              <a:gd name="connsiteX85" fmla="*/ 4856454 w 6884912"/>
              <a:gd name="connsiteY85" fmla="*/ 130488 h 1161397"/>
              <a:gd name="connsiteX86" fmla="*/ 4920038 w 6884912"/>
              <a:gd name="connsiteY86" fmla="*/ 140418 h 1161397"/>
              <a:gd name="connsiteX87" fmla="*/ 5016639 w 6884912"/>
              <a:gd name="connsiteY87" fmla="*/ 158905 h 1161397"/>
              <a:gd name="connsiteX88" fmla="*/ 5072009 w 6884912"/>
              <a:gd name="connsiteY88" fmla="*/ 161502 h 1161397"/>
              <a:gd name="connsiteX89" fmla="*/ 5223626 w 6884912"/>
              <a:gd name="connsiteY89" fmla="*/ 177356 h 1161397"/>
              <a:gd name="connsiteX90" fmla="*/ 5375773 w 6884912"/>
              <a:gd name="connsiteY90" fmla="*/ 199913 h 1161397"/>
              <a:gd name="connsiteX91" fmla="*/ 5467502 w 6884912"/>
              <a:gd name="connsiteY91" fmla="*/ 250963 h 1161397"/>
              <a:gd name="connsiteX92" fmla="*/ 5592395 w 6884912"/>
              <a:gd name="connsiteY92" fmla="*/ 265434 h 1161397"/>
              <a:gd name="connsiteX93" fmla="*/ 5613532 w 6884912"/>
              <a:gd name="connsiteY93" fmla="*/ 273379 h 1161397"/>
              <a:gd name="connsiteX94" fmla="*/ 5642173 w 6884912"/>
              <a:gd name="connsiteY94" fmla="*/ 266904 h 1161397"/>
              <a:gd name="connsiteX95" fmla="*/ 5756910 w 6884912"/>
              <a:gd name="connsiteY95" fmla="*/ 239211 h 1161397"/>
              <a:gd name="connsiteX96" fmla="*/ 5846667 w 6884912"/>
              <a:gd name="connsiteY96" fmla="*/ 201786 h 1161397"/>
              <a:gd name="connsiteX97" fmla="*/ 5960732 w 6884912"/>
              <a:gd name="connsiteY97" fmla="*/ 220708 h 1161397"/>
              <a:gd name="connsiteX98" fmla="*/ 6029542 w 6884912"/>
              <a:gd name="connsiteY98" fmla="*/ 210339 h 1161397"/>
              <a:gd name="connsiteX99" fmla="*/ 6141123 w 6884912"/>
              <a:gd name="connsiteY99" fmla="*/ 159923 h 1161397"/>
              <a:gd name="connsiteX100" fmla="*/ 6290640 w 6884912"/>
              <a:gd name="connsiteY100" fmla="*/ 167441 h 1161397"/>
              <a:gd name="connsiteX101" fmla="*/ 6322806 w 6884912"/>
              <a:gd name="connsiteY101" fmla="*/ 213293 h 1161397"/>
              <a:gd name="connsiteX102" fmla="*/ 6380420 w 6884912"/>
              <a:gd name="connsiteY102" fmla="*/ 173195 h 1161397"/>
              <a:gd name="connsiteX103" fmla="*/ 6507891 w 6884912"/>
              <a:gd name="connsiteY103" fmla="*/ 118474 h 1161397"/>
              <a:gd name="connsiteX104" fmla="*/ 6571807 w 6884912"/>
              <a:gd name="connsiteY104" fmla="*/ 98636 h 1161397"/>
              <a:gd name="connsiteX105" fmla="*/ 6671880 w 6884912"/>
              <a:gd name="connsiteY105" fmla="*/ 82931 h 1161397"/>
              <a:gd name="connsiteX106" fmla="*/ 6702266 w 6884912"/>
              <a:gd name="connsiteY106" fmla="*/ 75470 h 1161397"/>
              <a:gd name="connsiteX107" fmla="*/ 6845802 w 6884912"/>
              <a:gd name="connsiteY107" fmla="*/ 24496 h 1161397"/>
              <a:gd name="connsiteX108" fmla="*/ 6884912 w 6884912"/>
              <a:gd name="connsiteY10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78946 w 6884912"/>
              <a:gd name="connsiteY7" fmla="*/ 1106011 h 1161397"/>
              <a:gd name="connsiteX8" fmla="*/ 512111 w 6884912"/>
              <a:gd name="connsiteY8" fmla="*/ 1085599 h 1161397"/>
              <a:gd name="connsiteX9" fmla="*/ 567875 w 6884912"/>
              <a:gd name="connsiteY9" fmla="*/ 1051976 h 1161397"/>
              <a:gd name="connsiteX10" fmla="*/ 601644 w 6884912"/>
              <a:gd name="connsiteY10" fmla="*/ 1003997 h 1161397"/>
              <a:gd name="connsiteX11" fmla="*/ 651408 w 6884912"/>
              <a:gd name="connsiteY11" fmla="*/ 984938 h 1161397"/>
              <a:gd name="connsiteX12" fmla="*/ 673197 w 6884912"/>
              <a:gd name="connsiteY12" fmla="*/ 1010060 h 1161397"/>
              <a:gd name="connsiteX13" fmla="*/ 723108 w 6884912"/>
              <a:gd name="connsiteY13" fmla="*/ 980081 h 1161397"/>
              <a:gd name="connsiteX14" fmla="*/ 797699 w 6884912"/>
              <a:gd name="connsiteY14" fmla="*/ 931362 h 1161397"/>
              <a:gd name="connsiteX15" fmla="*/ 843359 w 6884912"/>
              <a:gd name="connsiteY15" fmla="*/ 910894 h 1161397"/>
              <a:gd name="connsiteX16" fmla="*/ 965215 w 6884912"/>
              <a:gd name="connsiteY16" fmla="*/ 846701 h 1161397"/>
              <a:gd name="connsiteX17" fmla="*/ 1085080 w 6884912"/>
              <a:gd name="connsiteY17" fmla="*/ 776086 h 1161397"/>
              <a:gd name="connsiteX18" fmla="*/ 1131224 w 6884912"/>
              <a:gd name="connsiteY18" fmla="*/ 706160 h 1161397"/>
              <a:gd name="connsiteX19" fmla="*/ 1138051 w 6884912"/>
              <a:gd name="connsiteY19" fmla="*/ 702034 h 1161397"/>
              <a:gd name="connsiteX20" fmla="*/ 1158800 w 6884912"/>
              <a:gd name="connsiteY20" fmla="*/ 700004 h 1161397"/>
              <a:gd name="connsiteX21" fmla="*/ 1166947 w 6884912"/>
              <a:gd name="connsiteY21" fmla="*/ 700762 h 1161397"/>
              <a:gd name="connsiteX22" fmla="*/ 1178135 w 6884912"/>
              <a:gd name="connsiteY22" fmla="*/ 698631 h 1161397"/>
              <a:gd name="connsiteX23" fmla="*/ 1178301 w 6884912"/>
              <a:gd name="connsiteY23" fmla="*/ 698094 h 1161397"/>
              <a:gd name="connsiteX24" fmla="*/ 1188995 w 6884912"/>
              <a:gd name="connsiteY24" fmla="*/ 697048 h 1161397"/>
              <a:gd name="connsiteX25" fmla="*/ 1242716 w 6884912"/>
              <a:gd name="connsiteY25" fmla="*/ 698052 h 1161397"/>
              <a:gd name="connsiteX26" fmla="*/ 1299977 w 6884912"/>
              <a:gd name="connsiteY26" fmla="*/ 639196 h 1161397"/>
              <a:gd name="connsiteX27" fmla="*/ 1326190 w 6884912"/>
              <a:gd name="connsiteY27" fmla="*/ 625955 h 1161397"/>
              <a:gd name="connsiteX28" fmla="*/ 1339600 w 6884912"/>
              <a:gd name="connsiteY28" fmla="*/ 616295 h 1161397"/>
              <a:gd name="connsiteX29" fmla="*/ 1340054 w 6884912"/>
              <a:gd name="connsiteY29" fmla="*/ 614022 h 1161397"/>
              <a:gd name="connsiteX30" fmla="*/ 1391606 w 6884912"/>
              <a:gd name="connsiteY30" fmla="*/ 615229 h 1161397"/>
              <a:gd name="connsiteX31" fmla="*/ 1397565 w 6884912"/>
              <a:gd name="connsiteY31" fmla="*/ 611490 h 1161397"/>
              <a:gd name="connsiteX32" fmla="*/ 1432302 w 6884912"/>
              <a:gd name="connsiteY32" fmla="*/ 617267 h 1161397"/>
              <a:gd name="connsiteX33" fmla="*/ 1449644 w 6884912"/>
              <a:gd name="connsiteY33" fmla="*/ 617591 h 1161397"/>
              <a:gd name="connsiteX34" fmla="*/ 1455793 w 6884912"/>
              <a:gd name="connsiteY34" fmla="*/ 623174 h 1161397"/>
              <a:gd name="connsiteX35" fmla="*/ 1480758 w 6884912"/>
              <a:gd name="connsiteY35" fmla="*/ 620863 h 1161397"/>
              <a:gd name="connsiteX36" fmla="*/ 1483154 w 6884912"/>
              <a:gd name="connsiteY36" fmla="*/ 618527 h 1161397"/>
              <a:gd name="connsiteX37" fmla="*/ 1505495 w 6884912"/>
              <a:gd name="connsiteY37" fmla="*/ 624325 h 1161397"/>
              <a:gd name="connsiteX38" fmla="*/ 1526340 w 6884912"/>
              <a:gd name="connsiteY38" fmla="*/ 638496 h 1161397"/>
              <a:gd name="connsiteX39" fmla="*/ 1731986 w 6884912"/>
              <a:gd name="connsiteY39" fmla="*/ 589682 h 1161397"/>
              <a:gd name="connsiteX40" fmla="*/ 1927935 w 6884912"/>
              <a:gd name="connsiteY40" fmla="*/ 628540 h 1161397"/>
              <a:gd name="connsiteX41" fmla="*/ 2039075 w 6884912"/>
              <a:gd name="connsiteY41" fmla="*/ 599964 h 1161397"/>
              <a:gd name="connsiteX42" fmla="*/ 2066980 w 6884912"/>
              <a:gd name="connsiteY42" fmla="*/ 550413 h 1161397"/>
              <a:gd name="connsiteX43" fmla="*/ 2352236 w 6884912"/>
              <a:gd name="connsiteY43" fmla="*/ 519602 h 1161397"/>
              <a:gd name="connsiteX44" fmla="*/ 2420791 w 6884912"/>
              <a:gd name="connsiteY44" fmla="*/ 492826 h 1161397"/>
              <a:gd name="connsiteX45" fmla="*/ 2489932 w 6884912"/>
              <a:gd name="connsiteY45" fmla="*/ 507864 h 1161397"/>
              <a:gd name="connsiteX46" fmla="*/ 2512917 w 6884912"/>
              <a:gd name="connsiteY46" fmla="*/ 489127 h 1161397"/>
              <a:gd name="connsiteX47" fmla="*/ 2516783 w 6884912"/>
              <a:gd name="connsiteY47" fmla="*/ 485473 h 1161397"/>
              <a:gd name="connsiteX48" fmla="*/ 2534360 w 6884912"/>
              <a:gd name="connsiteY48" fmla="*/ 480064 h 1161397"/>
              <a:gd name="connsiteX49" fmla="*/ 2536691 w 6884912"/>
              <a:gd name="connsiteY49" fmla="*/ 467018 h 1161397"/>
              <a:gd name="connsiteX50" fmla="*/ 2561265 w 6884912"/>
              <a:gd name="connsiteY50" fmla="*/ 450623 h 1161397"/>
              <a:gd name="connsiteX51" fmla="*/ 2594349 w 6884912"/>
              <a:gd name="connsiteY51" fmla="*/ 443884 h 1161397"/>
              <a:gd name="connsiteX52" fmla="*/ 2754324 w 6884912"/>
              <a:gd name="connsiteY52" fmla="*/ 424766 h 1161397"/>
              <a:gd name="connsiteX53" fmla="*/ 2848470 w 6884912"/>
              <a:gd name="connsiteY53" fmla="*/ 405966 h 1161397"/>
              <a:gd name="connsiteX54" fmla="*/ 2881772 w 6884912"/>
              <a:gd name="connsiteY54" fmla="*/ 387260 h 1161397"/>
              <a:gd name="connsiteX55" fmla="*/ 2929932 w 6884912"/>
              <a:gd name="connsiteY55" fmla="*/ 368912 h 1161397"/>
              <a:gd name="connsiteX56" fmla="*/ 3013020 w 6884912"/>
              <a:gd name="connsiteY56" fmla="*/ 327578 h 1161397"/>
              <a:gd name="connsiteX57" fmla="*/ 3222191 w 6884912"/>
              <a:gd name="connsiteY57" fmla="*/ 307887 h 1161397"/>
              <a:gd name="connsiteX58" fmla="*/ 3227953 w 6884912"/>
              <a:gd name="connsiteY58" fmla="*/ 297650 h 1161397"/>
              <a:gd name="connsiteX59" fmla="*/ 3510042 w 6884912"/>
              <a:gd name="connsiteY59" fmla="*/ 311820 h 1161397"/>
              <a:gd name="connsiteX60" fmla="*/ 3626773 w 6884912"/>
              <a:gd name="connsiteY60" fmla="*/ 290452 h 1161397"/>
              <a:gd name="connsiteX61" fmla="*/ 3666217 w 6884912"/>
              <a:gd name="connsiteY61" fmla="*/ 273255 h 1161397"/>
              <a:gd name="connsiteX62" fmla="*/ 3732427 w 6884912"/>
              <a:gd name="connsiteY62" fmla="*/ 245039 h 1161397"/>
              <a:gd name="connsiteX63" fmla="*/ 3777022 w 6884912"/>
              <a:gd name="connsiteY63" fmla="*/ 200276 h 1161397"/>
              <a:gd name="connsiteX64" fmla="*/ 3791246 w 6884912"/>
              <a:gd name="connsiteY64" fmla="*/ 189996 h 1161397"/>
              <a:gd name="connsiteX65" fmla="*/ 3819864 w 6884912"/>
              <a:gd name="connsiteY65" fmla="*/ 194605 h 1161397"/>
              <a:gd name="connsiteX66" fmla="*/ 3830398 w 6884912"/>
              <a:gd name="connsiteY66" fmla="*/ 188383 h 1161397"/>
              <a:gd name="connsiteX67" fmla="*/ 3834360 w 6884912"/>
              <a:gd name="connsiteY67" fmla="*/ 188992 h 1161397"/>
              <a:gd name="connsiteX68" fmla="*/ 3843715 w 6884912"/>
              <a:gd name="connsiteY68" fmla="*/ 188752 h 1161397"/>
              <a:gd name="connsiteX69" fmla="*/ 3842609 w 6884912"/>
              <a:gd name="connsiteY69" fmla="*/ 197386 h 1161397"/>
              <a:gd name="connsiteX70" fmla="*/ 3853961 w 6884912"/>
              <a:gd name="connsiteY70" fmla="*/ 213380 h 1161397"/>
              <a:gd name="connsiteX71" fmla="*/ 3907640 w 6884912"/>
              <a:gd name="connsiteY71" fmla="*/ 207568 h 1161397"/>
              <a:gd name="connsiteX72" fmla="*/ 3910449 w 6884912"/>
              <a:gd name="connsiteY72" fmla="*/ 197808 h 1161397"/>
              <a:gd name="connsiteX73" fmla="*/ 3917197 w 6884912"/>
              <a:gd name="connsiteY73" fmla="*/ 196121 h 1161397"/>
              <a:gd name="connsiteX74" fmla="*/ 3922400 w 6884912"/>
              <a:gd name="connsiteY74" fmla="*/ 205056 h 1161397"/>
              <a:gd name="connsiteX75" fmla="*/ 4013061 w 6884912"/>
              <a:gd name="connsiteY75" fmla="*/ 224874 h 1161397"/>
              <a:gd name="connsiteX76" fmla="*/ 4220717 w 6884912"/>
              <a:gd name="connsiteY76" fmla="*/ 192946 h 1161397"/>
              <a:gd name="connsiteX77" fmla="*/ 4228802 w 6884912"/>
              <a:gd name="connsiteY77" fmla="*/ 201468 h 1161397"/>
              <a:gd name="connsiteX78" fmla="*/ 4289361 w 6884912"/>
              <a:gd name="connsiteY78" fmla="*/ 196642 h 1161397"/>
              <a:gd name="connsiteX79" fmla="*/ 4498913 w 6884912"/>
              <a:gd name="connsiteY79" fmla="*/ 118915 h 1161397"/>
              <a:gd name="connsiteX80" fmla="*/ 4617330 w 6884912"/>
              <a:gd name="connsiteY80" fmla="*/ 111163 h 1161397"/>
              <a:gd name="connsiteX81" fmla="*/ 4659778 w 6884912"/>
              <a:gd name="connsiteY81" fmla="*/ 118219 h 1161397"/>
              <a:gd name="connsiteX82" fmla="*/ 4730870 w 6884912"/>
              <a:gd name="connsiteY82" fmla="*/ 129432 h 1161397"/>
              <a:gd name="connsiteX83" fmla="*/ 4844073 w 6884912"/>
              <a:gd name="connsiteY83" fmla="*/ 161768 h 1161397"/>
              <a:gd name="connsiteX84" fmla="*/ 4856454 w 6884912"/>
              <a:gd name="connsiteY84" fmla="*/ 130488 h 1161397"/>
              <a:gd name="connsiteX85" fmla="*/ 4920038 w 6884912"/>
              <a:gd name="connsiteY85" fmla="*/ 140418 h 1161397"/>
              <a:gd name="connsiteX86" fmla="*/ 5016639 w 6884912"/>
              <a:gd name="connsiteY86" fmla="*/ 158905 h 1161397"/>
              <a:gd name="connsiteX87" fmla="*/ 5072009 w 6884912"/>
              <a:gd name="connsiteY87" fmla="*/ 161502 h 1161397"/>
              <a:gd name="connsiteX88" fmla="*/ 5223626 w 6884912"/>
              <a:gd name="connsiteY88" fmla="*/ 177356 h 1161397"/>
              <a:gd name="connsiteX89" fmla="*/ 5375773 w 6884912"/>
              <a:gd name="connsiteY89" fmla="*/ 199913 h 1161397"/>
              <a:gd name="connsiteX90" fmla="*/ 5467502 w 6884912"/>
              <a:gd name="connsiteY90" fmla="*/ 250963 h 1161397"/>
              <a:gd name="connsiteX91" fmla="*/ 5592395 w 6884912"/>
              <a:gd name="connsiteY91" fmla="*/ 265434 h 1161397"/>
              <a:gd name="connsiteX92" fmla="*/ 5613532 w 6884912"/>
              <a:gd name="connsiteY92" fmla="*/ 273379 h 1161397"/>
              <a:gd name="connsiteX93" fmla="*/ 5642173 w 6884912"/>
              <a:gd name="connsiteY93" fmla="*/ 266904 h 1161397"/>
              <a:gd name="connsiteX94" fmla="*/ 5756910 w 6884912"/>
              <a:gd name="connsiteY94" fmla="*/ 239211 h 1161397"/>
              <a:gd name="connsiteX95" fmla="*/ 5846667 w 6884912"/>
              <a:gd name="connsiteY95" fmla="*/ 201786 h 1161397"/>
              <a:gd name="connsiteX96" fmla="*/ 5960732 w 6884912"/>
              <a:gd name="connsiteY96" fmla="*/ 220708 h 1161397"/>
              <a:gd name="connsiteX97" fmla="*/ 6029542 w 6884912"/>
              <a:gd name="connsiteY97" fmla="*/ 210339 h 1161397"/>
              <a:gd name="connsiteX98" fmla="*/ 6141123 w 6884912"/>
              <a:gd name="connsiteY98" fmla="*/ 159923 h 1161397"/>
              <a:gd name="connsiteX99" fmla="*/ 6290640 w 6884912"/>
              <a:gd name="connsiteY99" fmla="*/ 167441 h 1161397"/>
              <a:gd name="connsiteX100" fmla="*/ 6322806 w 6884912"/>
              <a:gd name="connsiteY100" fmla="*/ 213293 h 1161397"/>
              <a:gd name="connsiteX101" fmla="*/ 6380420 w 6884912"/>
              <a:gd name="connsiteY101" fmla="*/ 173195 h 1161397"/>
              <a:gd name="connsiteX102" fmla="*/ 6507891 w 6884912"/>
              <a:gd name="connsiteY102" fmla="*/ 118474 h 1161397"/>
              <a:gd name="connsiteX103" fmla="*/ 6571807 w 6884912"/>
              <a:gd name="connsiteY103" fmla="*/ 98636 h 1161397"/>
              <a:gd name="connsiteX104" fmla="*/ 6671880 w 6884912"/>
              <a:gd name="connsiteY104" fmla="*/ 82931 h 1161397"/>
              <a:gd name="connsiteX105" fmla="*/ 6702266 w 6884912"/>
              <a:gd name="connsiteY105" fmla="*/ 75470 h 1161397"/>
              <a:gd name="connsiteX106" fmla="*/ 6845802 w 6884912"/>
              <a:gd name="connsiteY106" fmla="*/ 24496 h 1161397"/>
              <a:gd name="connsiteX107" fmla="*/ 6884912 w 6884912"/>
              <a:gd name="connsiteY107"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12111 w 6884912"/>
              <a:gd name="connsiteY7" fmla="*/ 1085599 h 1161397"/>
              <a:gd name="connsiteX8" fmla="*/ 567875 w 6884912"/>
              <a:gd name="connsiteY8" fmla="*/ 1051976 h 1161397"/>
              <a:gd name="connsiteX9" fmla="*/ 601644 w 6884912"/>
              <a:gd name="connsiteY9" fmla="*/ 1003997 h 1161397"/>
              <a:gd name="connsiteX10" fmla="*/ 651408 w 6884912"/>
              <a:gd name="connsiteY10" fmla="*/ 984938 h 1161397"/>
              <a:gd name="connsiteX11" fmla="*/ 673197 w 6884912"/>
              <a:gd name="connsiteY11" fmla="*/ 1010060 h 1161397"/>
              <a:gd name="connsiteX12" fmla="*/ 723108 w 6884912"/>
              <a:gd name="connsiteY12" fmla="*/ 980081 h 1161397"/>
              <a:gd name="connsiteX13" fmla="*/ 797699 w 6884912"/>
              <a:gd name="connsiteY13" fmla="*/ 931362 h 1161397"/>
              <a:gd name="connsiteX14" fmla="*/ 843359 w 6884912"/>
              <a:gd name="connsiteY14" fmla="*/ 910894 h 1161397"/>
              <a:gd name="connsiteX15" fmla="*/ 965215 w 6884912"/>
              <a:gd name="connsiteY15" fmla="*/ 846701 h 1161397"/>
              <a:gd name="connsiteX16" fmla="*/ 1085080 w 6884912"/>
              <a:gd name="connsiteY16" fmla="*/ 776086 h 1161397"/>
              <a:gd name="connsiteX17" fmla="*/ 1131224 w 6884912"/>
              <a:gd name="connsiteY17" fmla="*/ 706160 h 1161397"/>
              <a:gd name="connsiteX18" fmla="*/ 1138051 w 6884912"/>
              <a:gd name="connsiteY18" fmla="*/ 702034 h 1161397"/>
              <a:gd name="connsiteX19" fmla="*/ 1158800 w 6884912"/>
              <a:gd name="connsiteY19" fmla="*/ 700004 h 1161397"/>
              <a:gd name="connsiteX20" fmla="*/ 1166947 w 6884912"/>
              <a:gd name="connsiteY20" fmla="*/ 700762 h 1161397"/>
              <a:gd name="connsiteX21" fmla="*/ 1178135 w 6884912"/>
              <a:gd name="connsiteY21" fmla="*/ 698631 h 1161397"/>
              <a:gd name="connsiteX22" fmla="*/ 1178301 w 6884912"/>
              <a:gd name="connsiteY22" fmla="*/ 698094 h 1161397"/>
              <a:gd name="connsiteX23" fmla="*/ 1188995 w 6884912"/>
              <a:gd name="connsiteY23" fmla="*/ 697048 h 1161397"/>
              <a:gd name="connsiteX24" fmla="*/ 1242716 w 6884912"/>
              <a:gd name="connsiteY24" fmla="*/ 698052 h 1161397"/>
              <a:gd name="connsiteX25" fmla="*/ 1299977 w 6884912"/>
              <a:gd name="connsiteY25" fmla="*/ 639196 h 1161397"/>
              <a:gd name="connsiteX26" fmla="*/ 1326190 w 6884912"/>
              <a:gd name="connsiteY26" fmla="*/ 625955 h 1161397"/>
              <a:gd name="connsiteX27" fmla="*/ 1339600 w 6884912"/>
              <a:gd name="connsiteY27" fmla="*/ 616295 h 1161397"/>
              <a:gd name="connsiteX28" fmla="*/ 1340054 w 6884912"/>
              <a:gd name="connsiteY28" fmla="*/ 614022 h 1161397"/>
              <a:gd name="connsiteX29" fmla="*/ 1391606 w 6884912"/>
              <a:gd name="connsiteY29" fmla="*/ 615229 h 1161397"/>
              <a:gd name="connsiteX30" fmla="*/ 1397565 w 6884912"/>
              <a:gd name="connsiteY30" fmla="*/ 611490 h 1161397"/>
              <a:gd name="connsiteX31" fmla="*/ 1432302 w 6884912"/>
              <a:gd name="connsiteY31" fmla="*/ 617267 h 1161397"/>
              <a:gd name="connsiteX32" fmla="*/ 1449644 w 6884912"/>
              <a:gd name="connsiteY32" fmla="*/ 617591 h 1161397"/>
              <a:gd name="connsiteX33" fmla="*/ 1455793 w 6884912"/>
              <a:gd name="connsiteY33" fmla="*/ 623174 h 1161397"/>
              <a:gd name="connsiteX34" fmla="*/ 1480758 w 6884912"/>
              <a:gd name="connsiteY34" fmla="*/ 620863 h 1161397"/>
              <a:gd name="connsiteX35" fmla="*/ 1483154 w 6884912"/>
              <a:gd name="connsiteY35" fmla="*/ 618527 h 1161397"/>
              <a:gd name="connsiteX36" fmla="*/ 1505495 w 6884912"/>
              <a:gd name="connsiteY36" fmla="*/ 624325 h 1161397"/>
              <a:gd name="connsiteX37" fmla="*/ 1526340 w 6884912"/>
              <a:gd name="connsiteY37" fmla="*/ 638496 h 1161397"/>
              <a:gd name="connsiteX38" fmla="*/ 1731986 w 6884912"/>
              <a:gd name="connsiteY38" fmla="*/ 589682 h 1161397"/>
              <a:gd name="connsiteX39" fmla="*/ 1927935 w 6884912"/>
              <a:gd name="connsiteY39" fmla="*/ 628540 h 1161397"/>
              <a:gd name="connsiteX40" fmla="*/ 2039075 w 6884912"/>
              <a:gd name="connsiteY40" fmla="*/ 599964 h 1161397"/>
              <a:gd name="connsiteX41" fmla="*/ 2066980 w 6884912"/>
              <a:gd name="connsiteY41" fmla="*/ 550413 h 1161397"/>
              <a:gd name="connsiteX42" fmla="*/ 2352236 w 6884912"/>
              <a:gd name="connsiteY42" fmla="*/ 519602 h 1161397"/>
              <a:gd name="connsiteX43" fmla="*/ 2420791 w 6884912"/>
              <a:gd name="connsiteY43" fmla="*/ 492826 h 1161397"/>
              <a:gd name="connsiteX44" fmla="*/ 2489932 w 6884912"/>
              <a:gd name="connsiteY44" fmla="*/ 507864 h 1161397"/>
              <a:gd name="connsiteX45" fmla="*/ 2512917 w 6884912"/>
              <a:gd name="connsiteY45" fmla="*/ 489127 h 1161397"/>
              <a:gd name="connsiteX46" fmla="*/ 2516783 w 6884912"/>
              <a:gd name="connsiteY46" fmla="*/ 485473 h 1161397"/>
              <a:gd name="connsiteX47" fmla="*/ 2534360 w 6884912"/>
              <a:gd name="connsiteY47" fmla="*/ 480064 h 1161397"/>
              <a:gd name="connsiteX48" fmla="*/ 2536691 w 6884912"/>
              <a:gd name="connsiteY48" fmla="*/ 467018 h 1161397"/>
              <a:gd name="connsiteX49" fmla="*/ 2561265 w 6884912"/>
              <a:gd name="connsiteY49" fmla="*/ 450623 h 1161397"/>
              <a:gd name="connsiteX50" fmla="*/ 2594349 w 6884912"/>
              <a:gd name="connsiteY50" fmla="*/ 443884 h 1161397"/>
              <a:gd name="connsiteX51" fmla="*/ 2754324 w 6884912"/>
              <a:gd name="connsiteY51" fmla="*/ 424766 h 1161397"/>
              <a:gd name="connsiteX52" fmla="*/ 2848470 w 6884912"/>
              <a:gd name="connsiteY52" fmla="*/ 405966 h 1161397"/>
              <a:gd name="connsiteX53" fmla="*/ 2881772 w 6884912"/>
              <a:gd name="connsiteY53" fmla="*/ 387260 h 1161397"/>
              <a:gd name="connsiteX54" fmla="*/ 2929932 w 6884912"/>
              <a:gd name="connsiteY54" fmla="*/ 368912 h 1161397"/>
              <a:gd name="connsiteX55" fmla="*/ 3013020 w 6884912"/>
              <a:gd name="connsiteY55" fmla="*/ 327578 h 1161397"/>
              <a:gd name="connsiteX56" fmla="*/ 3222191 w 6884912"/>
              <a:gd name="connsiteY56" fmla="*/ 307887 h 1161397"/>
              <a:gd name="connsiteX57" fmla="*/ 3227953 w 6884912"/>
              <a:gd name="connsiteY57" fmla="*/ 297650 h 1161397"/>
              <a:gd name="connsiteX58" fmla="*/ 3510042 w 6884912"/>
              <a:gd name="connsiteY58" fmla="*/ 311820 h 1161397"/>
              <a:gd name="connsiteX59" fmla="*/ 3626773 w 6884912"/>
              <a:gd name="connsiteY59" fmla="*/ 290452 h 1161397"/>
              <a:gd name="connsiteX60" fmla="*/ 3666217 w 6884912"/>
              <a:gd name="connsiteY60" fmla="*/ 273255 h 1161397"/>
              <a:gd name="connsiteX61" fmla="*/ 3732427 w 6884912"/>
              <a:gd name="connsiteY61" fmla="*/ 245039 h 1161397"/>
              <a:gd name="connsiteX62" fmla="*/ 3777022 w 6884912"/>
              <a:gd name="connsiteY62" fmla="*/ 200276 h 1161397"/>
              <a:gd name="connsiteX63" fmla="*/ 3791246 w 6884912"/>
              <a:gd name="connsiteY63" fmla="*/ 189996 h 1161397"/>
              <a:gd name="connsiteX64" fmla="*/ 3819864 w 6884912"/>
              <a:gd name="connsiteY64" fmla="*/ 194605 h 1161397"/>
              <a:gd name="connsiteX65" fmla="*/ 3830398 w 6884912"/>
              <a:gd name="connsiteY65" fmla="*/ 188383 h 1161397"/>
              <a:gd name="connsiteX66" fmla="*/ 3834360 w 6884912"/>
              <a:gd name="connsiteY66" fmla="*/ 188992 h 1161397"/>
              <a:gd name="connsiteX67" fmla="*/ 3843715 w 6884912"/>
              <a:gd name="connsiteY67" fmla="*/ 188752 h 1161397"/>
              <a:gd name="connsiteX68" fmla="*/ 3842609 w 6884912"/>
              <a:gd name="connsiteY68" fmla="*/ 197386 h 1161397"/>
              <a:gd name="connsiteX69" fmla="*/ 3853961 w 6884912"/>
              <a:gd name="connsiteY69" fmla="*/ 213380 h 1161397"/>
              <a:gd name="connsiteX70" fmla="*/ 3907640 w 6884912"/>
              <a:gd name="connsiteY70" fmla="*/ 207568 h 1161397"/>
              <a:gd name="connsiteX71" fmla="*/ 3910449 w 6884912"/>
              <a:gd name="connsiteY71" fmla="*/ 197808 h 1161397"/>
              <a:gd name="connsiteX72" fmla="*/ 3917197 w 6884912"/>
              <a:gd name="connsiteY72" fmla="*/ 196121 h 1161397"/>
              <a:gd name="connsiteX73" fmla="*/ 3922400 w 6884912"/>
              <a:gd name="connsiteY73" fmla="*/ 205056 h 1161397"/>
              <a:gd name="connsiteX74" fmla="*/ 4013061 w 6884912"/>
              <a:gd name="connsiteY74" fmla="*/ 224874 h 1161397"/>
              <a:gd name="connsiteX75" fmla="*/ 4220717 w 6884912"/>
              <a:gd name="connsiteY75" fmla="*/ 192946 h 1161397"/>
              <a:gd name="connsiteX76" fmla="*/ 4228802 w 6884912"/>
              <a:gd name="connsiteY76" fmla="*/ 201468 h 1161397"/>
              <a:gd name="connsiteX77" fmla="*/ 4289361 w 6884912"/>
              <a:gd name="connsiteY77" fmla="*/ 196642 h 1161397"/>
              <a:gd name="connsiteX78" fmla="*/ 4498913 w 6884912"/>
              <a:gd name="connsiteY78" fmla="*/ 118915 h 1161397"/>
              <a:gd name="connsiteX79" fmla="*/ 4617330 w 6884912"/>
              <a:gd name="connsiteY79" fmla="*/ 111163 h 1161397"/>
              <a:gd name="connsiteX80" fmla="*/ 4659778 w 6884912"/>
              <a:gd name="connsiteY80" fmla="*/ 118219 h 1161397"/>
              <a:gd name="connsiteX81" fmla="*/ 4730870 w 6884912"/>
              <a:gd name="connsiteY81" fmla="*/ 129432 h 1161397"/>
              <a:gd name="connsiteX82" fmla="*/ 4844073 w 6884912"/>
              <a:gd name="connsiteY82" fmla="*/ 161768 h 1161397"/>
              <a:gd name="connsiteX83" fmla="*/ 4856454 w 6884912"/>
              <a:gd name="connsiteY83" fmla="*/ 130488 h 1161397"/>
              <a:gd name="connsiteX84" fmla="*/ 4920038 w 6884912"/>
              <a:gd name="connsiteY84" fmla="*/ 140418 h 1161397"/>
              <a:gd name="connsiteX85" fmla="*/ 5016639 w 6884912"/>
              <a:gd name="connsiteY85" fmla="*/ 158905 h 1161397"/>
              <a:gd name="connsiteX86" fmla="*/ 5072009 w 6884912"/>
              <a:gd name="connsiteY86" fmla="*/ 161502 h 1161397"/>
              <a:gd name="connsiteX87" fmla="*/ 5223626 w 6884912"/>
              <a:gd name="connsiteY87" fmla="*/ 177356 h 1161397"/>
              <a:gd name="connsiteX88" fmla="*/ 5375773 w 6884912"/>
              <a:gd name="connsiteY88" fmla="*/ 199913 h 1161397"/>
              <a:gd name="connsiteX89" fmla="*/ 5467502 w 6884912"/>
              <a:gd name="connsiteY89" fmla="*/ 250963 h 1161397"/>
              <a:gd name="connsiteX90" fmla="*/ 5592395 w 6884912"/>
              <a:gd name="connsiteY90" fmla="*/ 265434 h 1161397"/>
              <a:gd name="connsiteX91" fmla="*/ 5613532 w 6884912"/>
              <a:gd name="connsiteY91" fmla="*/ 273379 h 1161397"/>
              <a:gd name="connsiteX92" fmla="*/ 5642173 w 6884912"/>
              <a:gd name="connsiteY92" fmla="*/ 266904 h 1161397"/>
              <a:gd name="connsiteX93" fmla="*/ 5756910 w 6884912"/>
              <a:gd name="connsiteY93" fmla="*/ 239211 h 1161397"/>
              <a:gd name="connsiteX94" fmla="*/ 5846667 w 6884912"/>
              <a:gd name="connsiteY94" fmla="*/ 201786 h 1161397"/>
              <a:gd name="connsiteX95" fmla="*/ 5960732 w 6884912"/>
              <a:gd name="connsiteY95" fmla="*/ 220708 h 1161397"/>
              <a:gd name="connsiteX96" fmla="*/ 6029542 w 6884912"/>
              <a:gd name="connsiteY96" fmla="*/ 210339 h 1161397"/>
              <a:gd name="connsiteX97" fmla="*/ 6141123 w 6884912"/>
              <a:gd name="connsiteY97" fmla="*/ 159923 h 1161397"/>
              <a:gd name="connsiteX98" fmla="*/ 6290640 w 6884912"/>
              <a:gd name="connsiteY98" fmla="*/ 167441 h 1161397"/>
              <a:gd name="connsiteX99" fmla="*/ 6322806 w 6884912"/>
              <a:gd name="connsiteY99" fmla="*/ 213293 h 1161397"/>
              <a:gd name="connsiteX100" fmla="*/ 6380420 w 6884912"/>
              <a:gd name="connsiteY100" fmla="*/ 173195 h 1161397"/>
              <a:gd name="connsiteX101" fmla="*/ 6507891 w 6884912"/>
              <a:gd name="connsiteY101" fmla="*/ 118474 h 1161397"/>
              <a:gd name="connsiteX102" fmla="*/ 6571807 w 6884912"/>
              <a:gd name="connsiteY102" fmla="*/ 98636 h 1161397"/>
              <a:gd name="connsiteX103" fmla="*/ 6671880 w 6884912"/>
              <a:gd name="connsiteY103" fmla="*/ 82931 h 1161397"/>
              <a:gd name="connsiteX104" fmla="*/ 6702266 w 6884912"/>
              <a:gd name="connsiteY104" fmla="*/ 75470 h 1161397"/>
              <a:gd name="connsiteX105" fmla="*/ 6845802 w 6884912"/>
              <a:gd name="connsiteY105" fmla="*/ 24496 h 1161397"/>
              <a:gd name="connsiteX106" fmla="*/ 6884912 w 6884912"/>
              <a:gd name="connsiteY106"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67875 w 6884912"/>
              <a:gd name="connsiteY7" fmla="*/ 1051976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213420 w 6884912"/>
              <a:gd name="connsiteY6" fmla="*/ 1056868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242716 w 6884912"/>
              <a:gd name="connsiteY20" fmla="*/ 698052 h 1161397"/>
              <a:gd name="connsiteX21" fmla="*/ 1299977 w 6884912"/>
              <a:gd name="connsiteY21" fmla="*/ 639196 h 1161397"/>
              <a:gd name="connsiteX22" fmla="*/ 1326190 w 6884912"/>
              <a:gd name="connsiteY22" fmla="*/ 625955 h 1161397"/>
              <a:gd name="connsiteX23" fmla="*/ 1339600 w 6884912"/>
              <a:gd name="connsiteY23" fmla="*/ 616295 h 1161397"/>
              <a:gd name="connsiteX24" fmla="*/ 1340054 w 6884912"/>
              <a:gd name="connsiteY24" fmla="*/ 614022 h 1161397"/>
              <a:gd name="connsiteX25" fmla="*/ 1391606 w 6884912"/>
              <a:gd name="connsiteY25" fmla="*/ 615229 h 1161397"/>
              <a:gd name="connsiteX26" fmla="*/ 1397565 w 6884912"/>
              <a:gd name="connsiteY26" fmla="*/ 611490 h 1161397"/>
              <a:gd name="connsiteX27" fmla="*/ 1432302 w 6884912"/>
              <a:gd name="connsiteY27" fmla="*/ 617267 h 1161397"/>
              <a:gd name="connsiteX28" fmla="*/ 1449644 w 6884912"/>
              <a:gd name="connsiteY28" fmla="*/ 617591 h 1161397"/>
              <a:gd name="connsiteX29" fmla="*/ 1455793 w 6884912"/>
              <a:gd name="connsiteY29" fmla="*/ 623174 h 1161397"/>
              <a:gd name="connsiteX30" fmla="*/ 1480758 w 6884912"/>
              <a:gd name="connsiteY30" fmla="*/ 620863 h 1161397"/>
              <a:gd name="connsiteX31" fmla="*/ 1483154 w 6884912"/>
              <a:gd name="connsiteY31" fmla="*/ 618527 h 1161397"/>
              <a:gd name="connsiteX32" fmla="*/ 1505495 w 6884912"/>
              <a:gd name="connsiteY32" fmla="*/ 624325 h 1161397"/>
              <a:gd name="connsiteX33" fmla="*/ 1526340 w 6884912"/>
              <a:gd name="connsiteY33" fmla="*/ 638496 h 1161397"/>
              <a:gd name="connsiteX34" fmla="*/ 1731986 w 6884912"/>
              <a:gd name="connsiteY34" fmla="*/ 589682 h 1161397"/>
              <a:gd name="connsiteX35" fmla="*/ 1927935 w 6884912"/>
              <a:gd name="connsiteY35" fmla="*/ 628540 h 1161397"/>
              <a:gd name="connsiteX36" fmla="*/ 2039075 w 6884912"/>
              <a:gd name="connsiteY36" fmla="*/ 599964 h 1161397"/>
              <a:gd name="connsiteX37" fmla="*/ 2066980 w 6884912"/>
              <a:gd name="connsiteY37" fmla="*/ 550413 h 1161397"/>
              <a:gd name="connsiteX38" fmla="*/ 2352236 w 6884912"/>
              <a:gd name="connsiteY38" fmla="*/ 519602 h 1161397"/>
              <a:gd name="connsiteX39" fmla="*/ 2420791 w 6884912"/>
              <a:gd name="connsiteY39" fmla="*/ 492826 h 1161397"/>
              <a:gd name="connsiteX40" fmla="*/ 2489932 w 6884912"/>
              <a:gd name="connsiteY40" fmla="*/ 507864 h 1161397"/>
              <a:gd name="connsiteX41" fmla="*/ 2512917 w 6884912"/>
              <a:gd name="connsiteY41" fmla="*/ 489127 h 1161397"/>
              <a:gd name="connsiteX42" fmla="*/ 2516783 w 6884912"/>
              <a:gd name="connsiteY42" fmla="*/ 485473 h 1161397"/>
              <a:gd name="connsiteX43" fmla="*/ 2534360 w 6884912"/>
              <a:gd name="connsiteY43" fmla="*/ 480064 h 1161397"/>
              <a:gd name="connsiteX44" fmla="*/ 2536691 w 6884912"/>
              <a:gd name="connsiteY44" fmla="*/ 467018 h 1161397"/>
              <a:gd name="connsiteX45" fmla="*/ 2561265 w 6884912"/>
              <a:gd name="connsiteY45" fmla="*/ 450623 h 1161397"/>
              <a:gd name="connsiteX46" fmla="*/ 2594349 w 6884912"/>
              <a:gd name="connsiteY46" fmla="*/ 443884 h 1161397"/>
              <a:gd name="connsiteX47" fmla="*/ 2754324 w 6884912"/>
              <a:gd name="connsiteY47" fmla="*/ 424766 h 1161397"/>
              <a:gd name="connsiteX48" fmla="*/ 2848470 w 6884912"/>
              <a:gd name="connsiteY48" fmla="*/ 405966 h 1161397"/>
              <a:gd name="connsiteX49" fmla="*/ 2881772 w 6884912"/>
              <a:gd name="connsiteY49" fmla="*/ 387260 h 1161397"/>
              <a:gd name="connsiteX50" fmla="*/ 2929932 w 6884912"/>
              <a:gd name="connsiteY50" fmla="*/ 368912 h 1161397"/>
              <a:gd name="connsiteX51" fmla="*/ 3013020 w 6884912"/>
              <a:gd name="connsiteY51" fmla="*/ 327578 h 1161397"/>
              <a:gd name="connsiteX52" fmla="*/ 3222191 w 6884912"/>
              <a:gd name="connsiteY52" fmla="*/ 307887 h 1161397"/>
              <a:gd name="connsiteX53" fmla="*/ 3227953 w 6884912"/>
              <a:gd name="connsiteY53" fmla="*/ 297650 h 1161397"/>
              <a:gd name="connsiteX54" fmla="*/ 3510042 w 6884912"/>
              <a:gd name="connsiteY54" fmla="*/ 311820 h 1161397"/>
              <a:gd name="connsiteX55" fmla="*/ 3626773 w 6884912"/>
              <a:gd name="connsiteY55" fmla="*/ 290452 h 1161397"/>
              <a:gd name="connsiteX56" fmla="*/ 3666217 w 6884912"/>
              <a:gd name="connsiteY56" fmla="*/ 273255 h 1161397"/>
              <a:gd name="connsiteX57" fmla="*/ 3732427 w 6884912"/>
              <a:gd name="connsiteY57" fmla="*/ 245039 h 1161397"/>
              <a:gd name="connsiteX58" fmla="*/ 3777022 w 6884912"/>
              <a:gd name="connsiteY58" fmla="*/ 200276 h 1161397"/>
              <a:gd name="connsiteX59" fmla="*/ 3791246 w 6884912"/>
              <a:gd name="connsiteY59" fmla="*/ 189996 h 1161397"/>
              <a:gd name="connsiteX60" fmla="*/ 3819864 w 6884912"/>
              <a:gd name="connsiteY60" fmla="*/ 194605 h 1161397"/>
              <a:gd name="connsiteX61" fmla="*/ 3830398 w 6884912"/>
              <a:gd name="connsiteY61" fmla="*/ 188383 h 1161397"/>
              <a:gd name="connsiteX62" fmla="*/ 3834360 w 6884912"/>
              <a:gd name="connsiteY62" fmla="*/ 188992 h 1161397"/>
              <a:gd name="connsiteX63" fmla="*/ 3843715 w 6884912"/>
              <a:gd name="connsiteY63" fmla="*/ 188752 h 1161397"/>
              <a:gd name="connsiteX64" fmla="*/ 3842609 w 6884912"/>
              <a:gd name="connsiteY64" fmla="*/ 197386 h 1161397"/>
              <a:gd name="connsiteX65" fmla="*/ 3853961 w 6884912"/>
              <a:gd name="connsiteY65" fmla="*/ 213380 h 1161397"/>
              <a:gd name="connsiteX66" fmla="*/ 3907640 w 6884912"/>
              <a:gd name="connsiteY66" fmla="*/ 207568 h 1161397"/>
              <a:gd name="connsiteX67" fmla="*/ 3910449 w 6884912"/>
              <a:gd name="connsiteY67" fmla="*/ 197808 h 1161397"/>
              <a:gd name="connsiteX68" fmla="*/ 3917197 w 6884912"/>
              <a:gd name="connsiteY68" fmla="*/ 196121 h 1161397"/>
              <a:gd name="connsiteX69" fmla="*/ 3922400 w 6884912"/>
              <a:gd name="connsiteY69" fmla="*/ 205056 h 1161397"/>
              <a:gd name="connsiteX70" fmla="*/ 4013061 w 6884912"/>
              <a:gd name="connsiteY70" fmla="*/ 224874 h 1161397"/>
              <a:gd name="connsiteX71" fmla="*/ 4220717 w 6884912"/>
              <a:gd name="connsiteY71" fmla="*/ 192946 h 1161397"/>
              <a:gd name="connsiteX72" fmla="*/ 4228802 w 6884912"/>
              <a:gd name="connsiteY72" fmla="*/ 201468 h 1161397"/>
              <a:gd name="connsiteX73" fmla="*/ 4289361 w 6884912"/>
              <a:gd name="connsiteY73" fmla="*/ 196642 h 1161397"/>
              <a:gd name="connsiteX74" fmla="*/ 4498913 w 6884912"/>
              <a:gd name="connsiteY74" fmla="*/ 118915 h 1161397"/>
              <a:gd name="connsiteX75" fmla="*/ 4617330 w 6884912"/>
              <a:gd name="connsiteY75" fmla="*/ 111163 h 1161397"/>
              <a:gd name="connsiteX76" fmla="*/ 4659778 w 6884912"/>
              <a:gd name="connsiteY76" fmla="*/ 118219 h 1161397"/>
              <a:gd name="connsiteX77" fmla="*/ 4730870 w 6884912"/>
              <a:gd name="connsiteY77" fmla="*/ 129432 h 1161397"/>
              <a:gd name="connsiteX78" fmla="*/ 4844073 w 6884912"/>
              <a:gd name="connsiteY78" fmla="*/ 161768 h 1161397"/>
              <a:gd name="connsiteX79" fmla="*/ 4856454 w 6884912"/>
              <a:gd name="connsiteY79" fmla="*/ 130488 h 1161397"/>
              <a:gd name="connsiteX80" fmla="*/ 4920038 w 6884912"/>
              <a:gd name="connsiteY80" fmla="*/ 140418 h 1161397"/>
              <a:gd name="connsiteX81" fmla="*/ 5016639 w 6884912"/>
              <a:gd name="connsiteY81" fmla="*/ 158905 h 1161397"/>
              <a:gd name="connsiteX82" fmla="*/ 5072009 w 6884912"/>
              <a:gd name="connsiteY82" fmla="*/ 161502 h 1161397"/>
              <a:gd name="connsiteX83" fmla="*/ 5223626 w 6884912"/>
              <a:gd name="connsiteY83" fmla="*/ 177356 h 1161397"/>
              <a:gd name="connsiteX84" fmla="*/ 5375773 w 6884912"/>
              <a:gd name="connsiteY84" fmla="*/ 199913 h 1161397"/>
              <a:gd name="connsiteX85" fmla="*/ 5467502 w 6884912"/>
              <a:gd name="connsiteY85" fmla="*/ 250963 h 1161397"/>
              <a:gd name="connsiteX86" fmla="*/ 5592395 w 6884912"/>
              <a:gd name="connsiteY86" fmla="*/ 265434 h 1161397"/>
              <a:gd name="connsiteX87" fmla="*/ 5613532 w 6884912"/>
              <a:gd name="connsiteY87" fmla="*/ 273379 h 1161397"/>
              <a:gd name="connsiteX88" fmla="*/ 5642173 w 6884912"/>
              <a:gd name="connsiteY88" fmla="*/ 266904 h 1161397"/>
              <a:gd name="connsiteX89" fmla="*/ 5756910 w 6884912"/>
              <a:gd name="connsiteY89" fmla="*/ 239211 h 1161397"/>
              <a:gd name="connsiteX90" fmla="*/ 5846667 w 6884912"/>
              <a:gd name="connsiteY90" fmla="*/ 201786 h 1161397"/>
              <a:gd name="connsiteX91" fmla="*/ 5960732 w 6884912"/>
              <a:gd name="connsiteY91" fmla="*/ 220708 h 1161397"/>
              <a:gd name="connsiteX92" fmla="*/ 6029542 w 6884912"/>
              <a:gd name="connsiteY92" fmla="*/ 210339 h 1161397"/>
              <a:gd name="connsiteX93" fmla="*/ 6141123 w 6884912"/>
              <a:gd name="connsiteY93" fmla="*/ 159923 h 1161397"/>
              <a:gd name="connsiteX94" fmla="*/ 6290640 w 6884912"/>
              <a:gd name="connsiteY94" fmla="*/ 167441 h 1161397"/>
              <a:gd name="connsiteX95" fmla="*/ 6322806 w 6884912"/>
              <a:gd name="connsiteY95" fmla="*/ 213293 h 1161397"/>
              <a:gd name="connsiteX96" fmla="*/ 6380420 w 6884912"/>
              <a:gd name="connsiteY96" fmla="*/ 173195 h 1161397"/>
              <a:gd name="connsiteX97" fmla="*/ 6507891 w 6884912"/>
              <a:gd name="connsiteY97" fmla="*/ 118474 h 1161397"/>
              <a:gd name="connsiteX98" fmla="*/ 6571807 w 6884912"/>
              <a:gd name="connsiteY98" fmla="*/ 98636 h 1161397"/>
              <a:gd name="connsiteX99" fmla="*/ 6671880 w 6884912"/>
              <a:gd name="connsiteY99" fmla="*/ 82931 h 1161397"/>
              <a:gd name="connsiteX100" fmla="*/ 6702266 w 6884912"/>
              <a:gd name="connsiteY100" fmla="*/ 75470 h 1161397"/>
              <a:gd name="connsiteX101" fmla="*/ 6845802 w 6884912"/>
              <a:gd name="connsiteY101" fmla="*/ 24496 h 1161397"/>
              <a:gd name="connsiteX102" fmla="*/ 6884912 w 6884912"/>
              <a:gd name="connsiteY10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66947 w 6884912"/>
              <a:gd name="connsiteY16" fmla="*/ 700762 h 1161397"/>
              <a:gd name="connsiteX17" fmla="*/ 1178135 w 6884912"/>
              <a:gd name="connsiteY17" fmla="*/ 698631 h 1161397"/>
              <a:gd name="connsiteX18" fmla="*/ 1178301 w 6884912"/>
              <a:gd name="connsiteY18" fmla="*/ 698094 h 1161397"/>
              <a:gd name="connsiteX19" fmla="*/ 1242716 w 6884912"/>
              <a:gd name="connsiteY19" fmla="*/ 698052 h 1161397"/>
              <a:gd name="connsiteX20" fmla="*/ 1299977 w 6884912"/>
              <a:gd name="connsiteY20" fmla="*/ 639196 h 1161397"/>
              <a:gd name="connsiteX21" fmla="*/ 1326190 w 6884912"/>
              <a:gd name="connsiteY21" fmla="*/ 625955 h 1161397"/>
              <a:gd name="connsiteX22" fmla="*/ 1339600 w 6884912"/>
              <a:gd name="connsiteY22" fmla="*/ 616295 h 1161397"/>
              <a:gd name="connsiteX23" fmla="*/ 1340054 w 6884912"/>
              <a:gd name="connsiteY23" fmla="*/ 614022 h 1161397"/>
              <a:gd name="connsiteX24" fmla="*/ 1391606 w 6884912"/>
              <a:gd name="connsiteY24" fmla="*/ 615229 h 1161397"/>
              <a:gd name="connsiteX25" fmla="*/ 1397565 w 6884912"/>
              <a:gd name="connsiteY25" fmla="*/ 611490 h 1161397"/>
              <a:gd name="connsiteX26" fmla="*/ 1432302 w 6884912"/>
              <a:gd name="connsiteY26" fmla="*/ 617267 h 1161397"/>
              <a:gd name="connsiteX27" fmla="*/ 1449644 w 6884912"/>
              <a:gd name="connsiteY27" fmla="*/ 617591 h 1161397"/>
              <a:gd name="connsiteX28" fmla="*/ 1455793 w 6884912"/>
              <a:gd name="connsiteY28" fmla="*/ 623174 h 1161397"/>
              <a:gd name="connsiteX29" fmla="*/ 1480758 w 6884912"/>
              <a:gd name="connsiteY29" fmla="*/ 620863 h 1161397"/>
              <a:gd name="connsiteX30" fmla="*/ 1483154 w 6884912"/>
              <a:gd name="connsiteY30" fmla="*/ 618527 h 1161397"/>
              <a:gd name="connsiteX31" fmla="*/ 1505495 w 6884912"/>
              <a:gd name="connsiteY31" fmla="*/ 624325 h 1161397"/>
              <a:gd name="connsiteX32" fmla="*/ 1526340 w 6884912"/>
              <a:gd name="connsiteY32" fmla="*/ 638496 h 1161397"/>
              <a:gd name="connsiteX33" fmla="*/ 1731986 w 6884912"/>
              <a:gd name="connsiteY33" fmla="*/ 589682 h 1161397"/>
              <a:gd name="connsiteX34" fmla="*/ 1927935 w 6884912"/>
              <a:gd name="connsiteY34" fmla="*/ 628540 h 1161397"/>
              <a:gd name="connsiteX35" fmla="*/ 2039075 w 6884912"/>
              <a:gd name="connsiteY35" fmla="*/ 599964 h 1161397"/>
              <a:gd name="connsiteX36" fmla="*/ 2066980 w 6884912"/>
              <a:gd name="connsiteY36" fmla="*/ 550413 h 1161397"/>
              <a:gd name="connsiteX37" fmla="*/ 2352236 w 6884912"/>
              <a:gd name="connsiteY37" fmla="*/ 519602 h 1161397"/>
              <a:gd name="connsiteX38" fmla="*/ 2420791 w 6884912"/>
              <a:gd name="connsiteY38" fmla="*/ 492826 h 1161397"/>
              <a:gd name="connsiteX39" fmla="*/ 2489932 w 6884912"/>
              <a:gd name="connsiteY39" fmla="*/ 507864 h 1161397"/>
              <a:gd name="connsiteX40" fmla="*/ 2512917 w 6884912"/>
              <a:gd name="connsiteY40" fmla="*/ 489127 h 1161397"/>
              <a:gd name="connsiteX41" fmla="*/ 2516783 w 6884912"/>
              <a:gd name="connsiteY41" fmla="*/ 485473 h 1161397"/>
              <a:gd name="connsiteX42" fmla="*/ 2534360 w 6884912"/>
              <a:gd name="connsiteY42" fmla="*/ 480064 h 1161397"/>
              <a:gd name="connsiteX43" fmla="*/ 2536691 w 6884912"/>
              <a:gd name="connsiteY43" fmla="*/ 467018 h 1161397"/>
              <a:gd name="connsiteX44" fmla="*/ 2561265 w 6884912"/>
              <a:gd name="connsiteY44" fmla="*/ 450623 h 1161397"/>
              <a:gd name="connsiteX45" fmla="*/ 2594349 w 6884912"/>
              <a:gd name="connsiteY45" fmla="*/ 443884 h 1161397"/>
              <a:gd name="connsiteX46" fmla="*/ 2754324 w 6884912"/>
              <a:gd name="connsiteY46" fmla="*/ 424766 h 1161397"/>
              <a:gd name="connsiteX47" fmla="*/ 2848470 w 6884912"/>
              <a:gd name="connsiteY47" fmla="*/ 405966 h 1161397"/>
              <a:gd name="connsiteX48" fmla="*/ 2881772 w 6884912"/>
              <a:gd name="connsiteY48" fmla="*/ 387260 h 1161397"/>
              <a:gd name="connsiteX49" fmla="*/ 2929932 w 6884912"/>
              <a:gd name="connsiteY49" fmla="*/ 368912 h 1161397"/>
              <a:gd name="connsiteX50" fmla="*/ 3013020 w 6884912"/>
              <a:gd name="connsiteY50" fmla="*/ 327578 h 1161397"/>
              <a:gd name="connsiteX51" fmla="*/ 3222191 w 6884912"/>
              <a:gd name="connsiteY51" fmla="*/ 307887 h 1161397"/>
              <a:gd name="connsiteX52" fmla="*/ 3227953 w 6884912"/>
              <a:gd name="connsiteY52" fmla="*/ 297650 h 1161397"/>
              <a:gd name="connsiteX53" fmla="*/ 3510042 w 6884912"/>
              <a:gd name="connsiteY53" fmla="*/ 311820 h 1161397"/>
              <a:gd name="connsiteX54" fmla="*/ 3626773 w 6884912"/>
              <a:gd name="connsiteY54" fmla="*/ 290452 h 1161397"/>
              <a:gd name="connsiteX55" fmla="*/ 3666217 w 6884912"/>
              <a:gd name="connsiteY55" fmla="*/ 273255 h 1161397"/>
              <a:gd name="connsiteX56" fmla="*/ 3732427 w 6884912"/>
              <a:gd name="connsiteY56" fmla="*/ 245039 h 1161397"/>
              <a:gd name="connsiteX57" fmla="*/ 3777022 w 6884912"/>
              <a:gd name="connsiteY57" fmla="*/ 200276 h 1161397"/>
              <a:gd name="connsiteX58" fmla="*/ 3791246 w 6884912"/>
              <a:gd name="connsiteY58" fmla="*/ 189996 h 1161397"/>
              <a:gd name="connsiteX59" fmla="*/ 3819864 w 6884912"/>
              <a:gd name="connsiteY59" fmla="*/ 194605 h 1161397"/>
              <a:gd name="connsiteX60" fmla="*/ 3830398 w 6884912"/>
              <a:gd name="connsiteY60" fmla="*/ 188383 h 1161397"/>
              <a:gd name="connsiteX61" fmla="*/ 3834360 w 6884912"/>
              <a:gd name="connsiteY61" fmla="*/ 188992 h 1161397"/>
              <a:gd name="connsiteX62" fmla="*/ 3843715 w 6884912"/>
              <a:gd name="connsiteY62" fmla="*/ 188752 h 1161397"/>
              <a:gd name="connsiteX63" fmla="*/ 3842609 w 6884912"/>
              <a:gd name="connsiteY63" fmla="*/ 197386 h 1161397"/>
              <a:gd name="connsiteX64" fmla="*/ 3853961 w 6884912"/>
              <a:gd name="connsiteY64" fmla="*/ 213380 h 1161397"/>
              <a:gd name="connsiteX65" fmla="*/ 3907640 w 6884912"/>
              <a:gd name="connsiteY65" fmla="*/ 207568 h 1161397"/>
              <a:gd name="connsiteX66" fmla="*/ 3910449 w 6884912"/>
              <a:gd name="connsiteY66" fmla="*/ 197808 h 1161397"/>
              <a:gd name="connsiteX67" fmla="*/ 3917197 w 6884912"/>
              <a:gd name="connsiteY67" fmla="*/ 196121 h 1161397"/>
              <a:gd name="connsiteX68" fmla="*/ 3922400 w 6884912"/>
              <a:gd name="connsiteY68" fmla="*/ 205056 h 1161397"/>
              <a:gd name="connsiteX69" fmla="*/ 4013061 w 6884912"/>
              <a:gd name="connsiteY69" fmla="*/ 224874 h 1161397"/>
              <a:gd name="connsiteX70" fmla="*/ 4220717 w 6884912"/>
              <a:gd name="connsiteY70" fmla="*/ 192946 h 1161397"/>
              <a:gd name="connsiteX71" fmla="*/ 4228802 w 6884912"/>
              <a:gd name="connsiteY71" fmla="*/ 201468 h 1161397"/>
              <a:gd name="connsiteX72" fmla="*/ 4289361 w 6884912"/>
              <a:gd name="connsiteY72" fmla="*/ 196642 h 1161397"/>
              <a:gd name="connsiteX73" fmla="*/ 4498913 w 6884912"/>
              <a:gd name="connsiteY73" fmla="*/ 118915 h 1161397"/>
              <a:gd name="connsiteX74" fmla="*/ 4617330 w 6884912"/>
              <a:gd name="connsiteY74" fmla="*/ 111163 h 1161397"/>
              <a:gd name="connsiteX75" fmla="*/ 4659778 w 6884912"/>
              <a:gd name="connsiteY75" fmla="*/ 118219 h 1161397"/>
              <a:gd name="connsiteX76" fmla="*/ 4730870 w 6884912"/>
              <a:gd name="connsiteY76" fmla="*/ 129432 h 1161397"/>
              <a:gd name="connsiteX77" fmla="*/ 4844073 w 6884912"/>
              <a:gd name="connsiteY77" fmla="*/ 161768 h 1161397"/>
              <a:gd name="connsiteX78" fmla="*/ 4856454 w 6884912"/>
              <a:gd name="connsiteY78" fmla="*/ 130488 h 1161397"/>
              <a:gd name="connsiteX79" fmla="*/ 4920038 w 6884912"/>
              <a:gd name="connsiteY79" fmla="*/ 140418 h 1161397"/>
              <a:gd name="connsiteX80" fmla="*/ 5016639 w 6884912"/>
              <a:gd name="connsiteY80" fmla="*/ 158905 h 1161397"/>
              <a:gd name="connsiteX81" fmla="*/ 5072009 w 6884912"/>
              <a:gd name="connsiteY81" fmla="*/ 161502 h 1161397"/>
              <a:gd name="connsiteX82" fmla="*/ 5223626 w 6884912"/>
              <a:gd name="connsiteY82" fmla="*/ 177356 h 1161397"/>
              <a:gd name="connsiteX83" fmla="*/ 5375773 w 6884912"/>
              <a:gd name="connsiteY83" fmla="*/ 199913 h 1161397"/>
              <a:gd name="connsiteX84" fmla="*/ 5467502 w 6884912"/>
              <a:gd name="connsiteY84" fmla="*/ 250963 h 1161397"/>
              <a:gd name="connsiteX85" fmla="*/ 5592395 w 6884912"/>
              <a:gd name="connsiteY85" fmla="*/ 265434 h 1161397"/>
              <a:gd name="connsiteX86" fmla="*/ 5613532 w 6884912"/>
              <a:gd name="connsiteY86" fmla="*/ 273379 h 1161397"/>
              <a:gd name="connsiteX87" fmla="*/ 5642173 w 6884912"/>
              <a:gd name="connsiteY87" fmla="*/ 266904 h 1161397"/>
              <a:gd name="connsiteX88" fmla="*/ 5756910 w 6884912"/>
              <a:gd name="connsiteY88" fmla="*/ 239211 h 1161397"/>
              <a:gd name="connsiteX89" fmla="*/ 5846667 w 6884912"/>
              <a:gd name="connsiteY89" fmla="*/ 201786 h 1161397"/>
              <a:gd name="connsiteX90" fmla="*/ 5960732 w 6884912"/>
              <a:gd name="connsiteY90" fmla="*/ 220708 h 1161397"/>
              <a:gd name="connsiteX91" fmla="*/ 6029542 w 6884912"/>
              <a:gd name="connsiteY91" fmla="*/ 210339 h 1161397"/>
              <a:gd name="connsiteX92" fmla="*/ 6141123 w 6884912"/>
              <a:gd name="connsiteY92" fmla="*/ 159923 h 1161397"/>
              <a:gd name="connsiteX93" fmla="*/ 6290640 w 6884912"/>
              <a:gd name="connsiteY93" fmla="*/ 167441 h 1161397"/>
              <a:gd name="connsiteX94" fmla="*/ 6322806 w 6884912"/>
              <a:gd name="connsiteY94" fmla="*/ 213293 h 1161397"/>
              <a:gd name="connsiteX95" fmla="*/ 6380420 w 6884912"/>
              <a:gd name="connsiteY95" fmla="*/ 173195 h 1161397"/>
              <a:gd name="connsiteX96" fmla="*/ 6507891 w 6884912"/>
              <a:gd name="connsiteY96" fmla="*/ 118474 h 1161397"/>
              <a:gd name="connsiteX97" fmla="*/ 6571807 w 6884912"/>
              <a:gd name="connsiteY97" fmla="*/ 98636 h 1161397"/>
              <a:gd name="connsiteX98" fmla="*/ 6671880 w 6884912"/>
              <a:gd name="connsiteY98" fmla="*/ 82931 h 1161397"/>
              <a:gd name="connsiteX99" fmla="*/ 6702266 w 6884912"/>
              <a:gd name="connsiteY99" fmla="*/ 75470 h 1161397"/>
              <a:gd name="connsiteX100" fmla="*/ 6845802 w 6884912"/>
              <a:gd name="connsiteY100" fmla="*/ 24496 h 1161397"/>
              <a:gd name="connsiteX101" fmla="*/ 6884912 w 6884912"/>
              <a:gd name="connsiteY10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78135 w 6884912"/>
              <a:gd name="connsiteY16" fmla="*/ 698631 h 1161397"/>
              <a:gd name="connsiteX17" fmla="*/ 1178301 w 6884912"/>
              <a:gd name="connsiteY17" fmla="*/ 698094 h 1161397"/>
              <a:gd name="connsiteX18" fmla="*/ 1242716 w 6884912"/>
              <a:gd name="connsiteY18" fmla="*/ 698052 h 1161397"/>
              <a:gd name="connsiteX19" fmla="*/ 1299977 w 6884912"/>
              <a:gd name="connsiteY19" fmla="*/ 639196 h 1161397"/>
              <a:gd name="connsiteX20" fmla="*/ 1326190 w 6884912"/>
              <a:gd name="connsiteY20" fmla="*/ 625955 h 1161397"/>
              <a:gd name="connsiteX21" fmla="*/ 1339600 w 6884912"/>
              <a:gd name="connsiteY21" fmla="*/ 616295 h 1161397"/>
              <a:gd name="connsiteX22" fmla="*/ 1340054 w 6884912"/>
              <a:gd name="connsiteY22" fmla="*/ 614022 h 1161397"/>
              <a:gd name="connsiteX23" fmla="*/ 1391606 w 6884912"/>
              <a:gd name="connsiteY23" fmla="*/ 615229 h 1161397"/>
              <a:gd name="connsiteX24" fmla="*/ 1397565 w 6884912"/>
              <a:gd name="connsiteY24" fmla="*/ 611490 h 1161397"/>
              <a:gd name="connsiteX25" fmla="*/ 1432302 w 6884912"/>
              <a:gd name="connsiteY25" fmla="*/ 617267 h 1161397"/>
              <a:gd name="connsiteX26" fmla="*/ 1449644 w 6884912"/>
              <a:gd name="connsiteY26" fmla="*/ 617591 h 1161397"/>
              <a:gd name="connsiteX27" fmla="*/ 1455793 w 6884912"/>
              <a:gd name="connsiteY27" fmla="*/ 623174 h 1161397"/>
              <a:gd name="connsiteX28" fmla="*/ 1480758 w 6884912"/>
              <a:gd name="connsiteY28" fmla="*/ 620863 h 1161397"/>
              <a:gd name="connsiteX29" fmla="*/ 1483154 w 6884912"/>
              <a:gd name="connsiteY29" fmla="*/ 618527 h 1161397"/>
              <a:gd name="connsiteX30" fmla="*/ 1505495 w 6884912"/>
              <a:gd name="connsiteY30" fmla="*/ 624325 h 1161397"/>
              <a:gd name="connsiteX31" fmla="*/ 1526340 w 6884912"/>
              <a:gd name="connsiteY31" fmla="*/ 638496 h 1161397"/>
              <a:gd name="connsiteX32" fmla="*/ 1731986 w 6884912"/>
              <a:gd name="connsiteY32" fmla="*/ 589682 h 1161397"/>
              <a:gd name="connsiteX33" fmla="*/ 1927935 w 6884912"/>
              <a:gd name="connsiteY33" fmla="*/ 628540 h 1161397"/>
              <a:gd name="connsiteX34" fmla="*/ 2039075 w 6884912"/>
              <a:gd name="connsiteY34" fmla="*/ 599964 h 1161397"/>
              <a:gd name="connsiteX35" fmla="*/ 2066980 w 6884912"/>
              <a:gd name="connsiteY35" fmla="*/ 550413 h 1161397"/>
              <a:gd name="connsiteX36" fmla="*/ 2352236 w 6884912"/>
              <a:gd name="connsiteY36" fmla="*/ 519602 h 1161397"/>
              <a:gd name="connsiteX37" fmla="*/ 2420791 w 6884912"/>
              <a:gd name="connsiteY37" fmla="*/ 492826 h 1161397"/>
              <a:gd name="connsiteX38" fmla="*/ 2489932 w 6884912"/>
              <a:gd name="connsiteY38" fmla="*/ 507864 h 1161397"/>
              <a:gd name="connsiteX39" fmla="*/ 2512917 w 6884912"/>
              <a:gd name="connsiteY39" fmla="*/ 489127 h 1161397"/>
              <a:gd name="connsiteX40" fmla="*/ 2516783 w 6884912"/>
              <a:gd name="connsiteY40" fmla="*/ 485473 h 1161397"/>
              <a:gd name="connsiteX41" fmla="*/ 2534360 w 6884912"/>
              <a:gd name="connsiteY41" fmla="*/ 480064 h 1161397"/>
              <a:gd name="connsiteX42" fmla="*/ 2536691 w 6884912"/>
              <a:gd name="connsiteY42" fmla="*/ 467018 h 1161397"/>
              <a:gd name="connsiteX43" fmla="*/ 2561265 w 6884912"/>
              <a:gd name="connsiteY43" fmla="*/ 450623 h 1161397"/>
              <a:gd name="connsiteX44" fmla="*/ 2594349 w 6884912"/>
              <a:gd name="connsiteY44" fmla="*/ 443884 h 1161397"/>
              <a:gd name="connsiteX45" fmla="*/ 2754324 w 6884912"/>
              <a:gd name="connsiteY45" fmla="*/ 424766 h 1161397"/>
              <a:gd name="connsiteX46" fmla="*/ 2848470 w 6884912"/>
              <a:gd name="connsiteY46" fmla="*/ 405966 h 1161397"/>
              <a:gd name="connsiteX47" fmla="*/ 2881772 w 6884912"/>
              <a:gd name="connsiteY47" fmla="*/ 387260 h 1161397"/>
              <a:gd name="connsiteX48" fmla="*/ 2929932 w 6884912"/>
              <a:gd name="connsiteY48" fmla="*/ 368912 h 1161397"/>
              <a:gd name="connsiteX49" fmla="*/ 3013020 w 6884912"/>
              <a:gd name="connsiteY49" fmla="*/ 327578 h 1161397"/>
              <a:gd name="connsiteX50" fmla="*/ 3222191 w 6884912"/>
              <a:gd name="connsiteY50" fmla="*/ 307887 h 1161397"/>
              <a:gd name="connsiteX51" fmla="*/ 3227953 w 6884912"/>
              <a:gd name="connsiteY51" fmla="*/ 297650 h 1161397"/>
              <a:gd name="connsiteX52" fmla="*/ 3510042 w 6884912"/>
              <a:gd name="connsiteY52" fmla="*/ 311820 h 1161397"/>
              <a:gd name="connsiteX53" fmla="*/ 3626773 w 6884912"/>
              <a:gd name="connsiteY53" fmla="*/ 290452 h 1161397"/>
              <a:gd name="connsiteX54" fmla="*/ 3666217 w 6884912"/>
              <a:gd name="connsiteY54" fmla="*/ 273255 h 1161397"/>
              <a:gd name="connsiteX55" fmla="*/ 3732427 w 6884912"/>
              <a:gd name="connsiteY55" fmla="*/ 245039 h 1161397"/>
              <a:gd name="connsiteX56" fmla="*/ 3777022 w 6884912"/>
              <a:gd name="connsiteY56" fmla="*/ 200276 h 1161397"/>
              <a:gd name="connsiteX57" fmla="*/ 3791246 w 6884912"/>
              <a:gd name="connsiteY57" fmla="*/ 189996 h 1161397"/>
              <a:gd name="connsiteX58" fmla="*/ 3819864 w 6884912"/>
              <a:gd name="connsiteY58" fmla="*/ 194605 h 1161397"/>
              <a:gd name="connsiteX59" fmla="*/ 3830398 w 6884912"/>
              <a:gd name="connsiteY59" fmla="*/ 188383 h 1161397"/>
              <a:gd name="connsiteX60" fmla="*/ 3834360 w 6884912"/>
              <a:gd name="connsiteY60" fmla="*/ 188992 h 1161397"/>
              <a:gd name="connsiteX61" fmla="*/ 3843715 w 6884912"/>
              <a:gd name="connsiteY61" fmla="*/ 188752 h 1161397"/>
              <a:gd name="connsiteX62" fmla="*/ 3842609 w 6884912"/>
              <a:gd name="connsiteY62" fmla="*/ 197386 h 1161397"/>
              <a:gd name="connsiteX63" fmla="*/ 3853961 w 6884912"/>
              <a:gd name="connsiteY63" fmla="*/ 213380 h 1161397"/>
              <a:gd name="connsiteX64" fmla="*/ 3907640 w 6884912"/>
              <a:gd name="connsiteY64" fmla="*/ 207568 h 1161397"/>
              <a:gd name="connsiteX65" fmla="*/ 3910449 w 6884912"/>
              <a:gd name="connsiteY65" fmla="*/ 197808 h 1161397"/>
              <a:gd name="connsiteX66" fmla="*/ 3917197 w 6884912"/>
              <a:gd name="connsiteY66" fmla="*/ 196121 h 1161397"/>
              <a:gd name="connsiteX67" fmla="*/ 3922400 w 6884912"/>
              <a:gd name="connsiteY67" fmla="*/ 205056 h 1161397"/>
              <a:gd name="connsiteX68" fmla="*/ 4013061 w 6884912"/>
              <a:gd name="connsiteY68" fmla="*/ 224874 h 1161397"/>
              <a:gd name="connsiteX69" fmla="*/ 4220717 w 6884912"/>
              <a:gd name="connsiteY69" fmla="*/ 192946 h 1161397"/>
              <a:gd name="connsiteX70" fmla="*/ 4228802 w 6884912"/>
              <a:gd name="connsiteY70" fmla="*/ 201468 h 1161397"/>
              <a:gd name="connsiteX71" fmla="*/ 4289361 w 6884912"/>
              <a:gd name="connsiteY71" fmla="*/ 196642 h 1161397"/>
              <a:gd name="connsiteX72" fmla="*/ 4498913 w 6884912"/>
              <a:gd name="connsiteY72" fmla="*/ 118915 h 1161397"/>
              <a:gd name="connsiteX73" fmla="*/ 4617330 w 6884912"/>
              <a:gd name="connsiteY73" fmla="*/ 111163 h 1161397"/>
              <a:gd name="connsiteX74" fmla="*/ 4659778 w 6884912"/>
              <a:gd name="connsiteY74" fmla="*/ 118219 h 1161397"/>
              <a:gd name="connsiteX75" fmla="*/ 4730870 w 6884912"/>
              <a:gd name="connsiteY75" fmla="*/ 129432 h 1161397"/>
              <a:gd name="connsiteX76" fmla="*/ 4844073 w 6884912"/>
              <a:gd name="connsiteY76" fmla="*/ 161768 h 1161397"/>
              <a:gd name="connsiteX77" fmla="*/ 4856454 w 6884912"/>
              <a:gd name="connsiteY77" fmla="*/ 130488 h 1161397"/>
              <a:gd name="connsiteX78" fmla="*/ 4920038 w 6884912"/>
              <a:gd name="connsiteY78" fmla="*/ 140418 h 1161397"/>
              <a:gd name="connsiteX79" fmla="*/ 5016639 w 6884912"/>
              <a:gd name="connsiteY79" fmla="*/ 158905 h 1161397"/>
              <a:gd name="connsiteX80" fmla="*/ 5072009 w 6884912"/>
              <a:gd name="connsiteY80" fmla="*/ 161502 h 1161397"/>
              <a:gd name="connsiteX81" fmla="*/ 5223626 w 6884912"/>
              <a:gd name="connsiteY81" fmla="*/ 177356 h 1161397"/>
              <a:gd name="connsiteX82" fmla="*/ 5375773 w 6884912"/>
              <a:gd name="connsiteY82" fmla="*/ 199913 h 1161397"/>
              <a:gd name="connsiteX83" fmla="*/ 5467502 w 6884912"/>
              <a:gd name="connsiteY83" fmla="*/ 250963 h 1161397"/>
              <a:gd name="connsiteX84" fmla="*/ 5592395 w 6884912"/>
              <a:gd name="connsiteY84" fmla="*/ 265434 h 1161397"/>
              <a:gd name="connsiteX85" fmla="*/ 5613532 w 6884912"/>
              <a:gd name="connsiteY85" fmla="*/ 273379 h 1161397"/>
              <a:gd name="connsiteX86" fmla="*/ 5642173 w 6884912"/>
              <a:gd name="connsiteY86" fmla="*/ 266904 h 1161397"/>
              <a:gd name="connsiteX87" fmla="*/ 5756910 w 6884912"/>
              <a:gd name="connsiteY87" fmla="*/ 239211 h 1161397"/>
              <a:gd name="connsiteX88" fmla="*/ 5846667 w 6884912"/>
              <a:gd name="connsiteY88" fmla="*/ 201786 h 1161397"/>
              <a:gd name="connsiteX89" fmla="*/ 5960732 w 6884912"/>
              <a:gd name="connsiteY89" fmla="*/ 220708 h 1161397"/>
              <a:gd name="connsiteX90" fmla="*/ 6029542 w 6884912"/>
              <a:gd name="connsiteY90" fmla="*/ 210339 h 1161397"/>
              <a:gd name="connsiteX91" fmla="*/ 6141123 w 6884912"/>
              <a:gd name="connsiteY91" fmla="*/ 159923 h 1161397"/>
              <a:gd name="connsiteX92" fmla="*/ 6290640 w 6884912"/>
              <a:gd name="connsiteY92" fmla="*/ 167441 h 1161397"/>
              <a:gd name="connsiteX93" fmla="*/ 6322806 w 6884912"/>
              <a:gd name="connsiteY93" fmla="*/ 213293 h 1161397"/>
              <a:gd name="connsiteX94" fmla="*/ 6380420 w 6884912"/>
              <a:gd name="connsiteY94" fmla="*/ 173195 h 1161397"/>
              <a:gd name="connsiteX95" fmla="*/ 6507891 w 6884912"/>
              <a:gd name="connsiteY95" fmla="*/ 118474 h 1161397"/>
              <a:gd name="connsiteX96" fmla="*/ 6571807 w 6884912"/>
              <a:gd name="connsiteY96" fmla="*/ 98636 h 1161397"/>
              <a:gd name="connsiteX97" fmla="*/ 6671880 w 6884912"/>
              <a:gd name="connsiteY97" fmla="*/ 82931 h 1161397"/>
              <a:gd name="connsiteX98" fmla="*/ 6702266 w 6884912"/>
              <a:gd name="connsiteY98" fmla="*/ 75470 h 1161397"/>
              <a:gd name="connsiteX99" fmla="*/ 6845802 w 6884912"/>
              <a:gd name="connsiteY99" fmla="*/ 24496 h 1161397"/>
              <a:gd name="connsiteX100" fmla="*/ 6884912 w 6884912"/>
              <a:gd name="connsiteY10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178301 w 6884912"/>
              <a:gd name="connsiteY16" fmla="*/ 698094 h 1161397"/>
              <a:gd name="connsiteX17" fmla="*/ 1242716 w 6884912"/>
              <a:gd name="connsiteY17" fmla="*/ 698052 h 1161397"/>
              <a:gd name="connsiteX18" fmla="*/ 1299977 w 6884912"/>
              <a:gd name="connsiteY18" fmla="*/ 639196 h 1161397"/>
              <a:gd name="connsiteX19" fmla="*/ 1326190 w 6884912"/>
              <a:gd name="connsiteY19" fmla="*/ 625955 h 1161397"/>
              <a:gd name="connsiteX20" fmla="*/ 1339600 w 6884912"/>
              <a:gd name="connsiteY20" fmla="*/ 616295 h 1161397"/>
              <a:gd name="connsiteX21" fmla="*/ 1340054 w 6884912"/>
              <a:gd name="connsiteY21" fmla="*/ 614022 h 1161397"/>
              <a:gd name="connsiteX22" fmla="*/ 1391606 w 6884912"/>
              <a:gd name="connsiteY22" fmla="*/ 615229 h 1161397"/>
              <a:gd name="connsiteX23" fmla="*/ 1397565 w 6884912"/>
              <a:gd name="connsiteY23" fmla="*/ 611490 h 1161397"/>
              <a:gd name="connsiteX24" fmla="*/ 1432302 w 6884912"/>
              <a:gd name="connsiteY24" fmla="*/ 617267 h 1161397"/>
              <a:gd name="connsiteX25" fmla="*/ 1449644 w 6884912"/>
              <a:gd name="connsiteY25" fmla="*/ 617591 h 1161397"/>
              <a:gd name="connsiteX26" fmla="*/ 1455793 w 6884912"/>
              <a:gd name="connsiteY26" fmla="*/ 623174 h 1161397"/>
              <a:gd name="connsiteX27" fmla="*/ 1480758 w 6884912"/>
              <a:gd name="connsiteY27" fmla="*/ 620863 h 1161397"/>
              <a:gd name="connsiteX28" fmla="*/ 1483154 w 6884912"/>
              <a:gd name="connsiteY28" fmla="*/ 618527 h 1161397"/>
              <a:gd name="connsiteX29" fmla="*/ 1505495 w 6884912"/>
              <a:gd name="connsiteY29" fmla="*/ 624325 h 1161397"/>
              <a:gd name="connsiteX30" fmla="*/ 1526340 w 6884912"/>
              <a:gd name="connsiteY30" fmla="*/ 638496 h 1161397"/>
              <a:gd name="connsiteX31" fmla="*/ 1731986 w 6884912"/>
              <a:gd name="connsiteY31" fmla="*/ 589682 h 1161397"/>
              <a:gd name="connsiteX32" fmla="*/ 1927935 w 6884912"/>
              <a:gd name="connsiteY32" fmla="*/ 628540 h 1161397"/>
              <a:gd name="connsiteX33" fmla="*/ 2039075 w 6884912"/>
              <a:gd name="connsiteY33" fmla="*/ 599964 h 1161397"/>
              <a:gd name="connsiteX34" fmla="*/ 2066980 w 6884912"/>
              <a:gd name="connsiteY34" fmla="*/ 550413 h 1161397"/>
              <a:gd name="connsiteX35" fmla="*/ 2352236 w 6884912"/>
              <a:gd name="connsiteY35" fmla="*/ 519602 h 1161397"/>
              <a:gd name="connsiteX36" fmla="*/ 2420791 w 6884912"/>
              <a:gd name="connsiteY36" fmla="*/ 492826 h 1161397"/>
              <a:gd name="connsiteX37" fmla="*/ 2489932 w 6884912"/>
              <a:gd name="connsiteY37" fmla="*/ 507864 h 1161397"/>
              <a:gd name="connsiteX38" fmla="*/ 2512917 w 6884912"/>
              <a:gd name="connsiteY38" fmla="*/ 489127 h 1161397"/>
              <a:gd name="connsiteX39" fmla="*/ 2516783 w 6884912"/>
              <a:gd name="connsiteY39" fmla="*/ 485473 h 1161397"/>
              <a:gd name="connsiteX40" fmla="*/ 2534360 w 6884912"/>
              <a:gd name="connsiteY40" fmla="*/ 480064 h 1161397"/>
              <a:gd name="connsiteX41" fmla="*/ 2536691 w 6884912"/>
              <a:gd name="connsiteY41" fmla="*/ 467018 h 1161397"/>
              <a:gd name="connsiteX42" fmla="*/ 2561265 w 6884912"/>
              <a:gd name="connsiteY42" fmla="*/ 450623 h 1161397"/>
              <a:gd name="connsiteX43" fmla="*/ 2594349 w 6884912"/>
              <a:gd name="connsiteY43" fmla="*/ 443884 h 1161397"/>
              <a:gd name="connsiteX44" fmla="*/ 2754324 w 6884912"/>
              <a:gd name="connsiteY44" fmla="*/ 424766 h 1161397"/>
              <a:gd name="connsiteX45" fmla="*/ 2848470 w 6884912"/>
              <a:gd name="connsiteY45" fmla="*/ 405966 h 1161397"/>
              <a:gd name="connsiteX46" fmla="*/ 2881772 w 6884912"/>
              <a:gd name="connsiteY46" fmla="*/ 387260 h 1161397"/>
              <a:gd name="connsiteX47" fmla="*/ 2929932 w 6884912"/>
              <a:gd name="connsiteY47" fmla="*/ 368912 h 1161397"/>
              <a:gd name="connsiteX48" fmla="*/ 3013020 w 6884912"/>
              <a:gd name="connsiteY48" fmla="*/ 327578 h 1161397"/>
              <a:gd name="connsiteX49" fmla="*/ 3222191 w 6884912"/>
              <a:gd name="connsiteY49" fmla="*/ 307887 h 1161397"/>
              <a:gd name="connsiteX50" fmla="*/ 3227953 w 6884912"/>
              <a:gd name="connsiteY50" fmla="*/ 297650 h 1161397"/>
              <a:gd name="connsiteX51" fmla="*/ 3510042 w 6884912"/>
              <a:gd name="connsiteY51" fmla="*/ 311820 h 1161397"/>
              <a:gd name="connsiteX52" fmla="*/ 3626773 w 6884912"/>
              <a:gd name="connsiteY52" fmla="*/ 290452 h 1161397"/>
              <a:gd name="connsiteX53" fmla="*/ 3666217 w 6884912"/>
              <a:gd name="connsiteY53" fmla="*/ 273255 h 1161397"/>
              <a:gd name="connsiteX54" fmla="*/ 3732427 w 6884912"/>
              <a:gd name="connsiteY54" fmla="*/ 245039 h 1161397"/>
              <a:gd name="connsiteX55" fmla="*/ 3777022 w 6884912"/>
              <a:gd name="connsiteY55" fmla="*/ 200276 h 1161397"/>
              <a:gd name="connsiteX56" fmla="*/ 3791246 w 6884912"/>
              <a:gd name="connsiteY56" fmla="*/ 189996 h 1161397"/>
              <a:gd name="connsiteX57" fmla="*/ 3819864 w 6884912"/>
              <a:gd name="connsiteY57" fmla="*/ 194605 h 1161397"/>
              <a:gd name="connsiteX58" fmla="*/ 3830398 w 6884912"/>
              <a:gd name="connsiteY58" fmla="*/ 188383 h 1161397"/>
              <a:gd name="connsiteX59" fmla="*/ 3834360 w 6884912"/>
              <a:gd name="connsiteY59" fmla="*/ 188992 h 1161397"/>
              <a:gd name="connsiteX60" fmla="*/ 3843715 w 6884912"/>
              <a:gd name="connsiteY60" fmla="*/ 188752 h 1161397"/>
              <a:gd name="connsiteX61" fmla="*/ 3842609 w 6884912"/>
              <a:gd name="connsiteY61" fmla="*/ 197386 h 1161397"/>
              <a:gd name="connsiteX62" fmla="*/ 3853961 w 6884912"/>
              <a:gd name="connsiteY62" fmla="*/ 213380 h 1161397"/>
              <a:gd name="connsiteX63" fmla="*/ 3907640 w 6884912"/>
              <a:gd name="connsiteY63" fmla="*/ 207568 h 1161397"/>
              <a:gd name="connsiteX64" fmla="*/ 3910449 w 6884912"/>
              <a:gd name="connsiteY64" fmla="*/ 197808 h 1161397"/>
              <a:gd name="connsiteX65" fmla="*/ 3917197 w 6884912"/>
              <a:gd name="connsiteY65" fmla="*/ 196121 h 1161397"/>
              <a:gd name="connsiteX66" fmla="*/ 3922400 w 6884912"/>
              <a:gd name="connsiteY66" fmla="*/ 205056 h 1161397"/>
              <a:gd name="connsiteX67" fmla="*/ 4013061 w 6884912"/>
              <a:gd name="connsiteY67" fmla="*/ 224874 h 1161397"/>
              <a:gd name="connsiteX68" fmla="*/ 4220717 w 6884912"/>
              <a:gd name="connsiteY68" fmla="*/ 192946 h 1161397"/>
              <a:gd name="connsiteX69" fmla="*/ 4228802 w 6884912"/>
              <a:gd name="connsiteY69" fmla="*/ 201468 h 1161397"/>
              <a:gd name="connsiteX70" fmla="*/ 4289361 w 6884912"/>
              <a:gd name="connsiteY70" fmla="*/ 196642 h 1161397"/>
              <a:gd name="connsiteX71" fmla="*/ 4498913 w 6884912"/>
              <a:gd name="connsiteY71" fmla="*/ 118915 h 1161397"/>
              <a:gd name="connsiteX72" fmla="*/ 4617330 w 6884912"/>
              <a:gd name="connsiteY72" fmla="*/ 111163 h 1161397"/>
              <a:gd name="connsiteX73" fmla="*/ 4659778 w 6884912"/>
              <a:gd name="connsiteY73" fmla="*/ 118219 h 1161397"/>
              <a:gd name="connsiteX74" fmla="*/ 4730870 w 6884912"/>
              <a:gd name="connsiteY74" fmla="*/ 129432 h 1161397"/>
              <a:gd name="connsiteX75" fmla="*/ 4844073 w 6884912"/>
              <a:gd name="connsiteY75" fmla="*/ 161768 h 1161397"/>
              <a:gd name="connsiteX76" fmla="*/ 4856454 w 6884912"/>
              <a:gd name="connsiteY76" fmla="*/ 130488 h 1161397"/>
              <a:gd name="connsiteX77" fmla="*/ 4920038 w 6884912"/>
              <a:gd name="connsiteY77" fmla="*/ 140418 h 1161397"/>
              <a:gd name="connsiteX78" fmla="*/ 5016639 w 6884912"/>
              <a:gd name="connsiteY78" fmla="*/ 158905 h 1161397"/>
              <a:gd name="connsiteX79" fmla="*/ 5072009 w 6884912"/>
              <a:gd name="connsiteY79" fmla="*/ 161502 h 1161397"/>
              <a:gd name="connsiteX80" fmla="*/ 5223626 w 6884912"/>
              <a:gd name="connsiteY80" fmla="*/ 177356 h 1161397"/>
              <a:gd name="connsiteX81" fmla="*/ 5375773 w 6884912"/>
              <a:gd name="connsiteY81" fmla="*/ 199913 h 1161397"/>
              <a:gd name="connsiteX82" fmla="*/ 5467502 w 6884912"/>
              <a:gd name="connsiteY82" fmla="*/ 250963 h 1161397"/>
              <a:gd name="connsiteX83" fmla="*/ 5592395 w 6884912"/>
              <a:gd name="connsiteY83" fmla="*/ 265434 h 1161397"/>
              <a:gd name="connsiteX84" fmla="*/ 5613532 w 6884912"/>
              <a:gd name="connsiteY84" fmla="*/ 273379 h 1161397"/>
              <a:gd name="connsiteX85" fmla="*/ 5642173 w 6884912"/>
              <a:gd name="connsiteY85" fmla="*/ 266904 h 1161397"/>
              <a:gd name="connsiteX86" fmla="*/ 5756910 w 6884912"/>
              <a:gd name="connsiteY86" fmla="*/ 239211 h 1161397"/>
              <a:gd name="connsiteX87" fmla="*/ 5846667 w 6884912"/>
              <a:gd name="connsiteY87" fmla="*/ 201786 h 1161397"/>
              <a:gd name="connsiteX88" fmla="*/ 5960732 w 6884912"/>
              <a:gd name="connsiteY88" fmla="*/ 220708 h 1161397"/>
              <a:gd name="connsiteX89" fmla="*/ 6029542 w 6884912"/>
              <a:gd name="connsiteY89" fmla="*/ 210339 h 1161397"/>
              <a:gd name="connsiteX90" fmla="*/ 6141123 w 6884912"/>
              <a:gd name="connsiteY90" fmla="*/ 159923 h 1161397"/>
              <a:gd name="connsiteX91" fmla="*/ 6290640 w 6884912"/>
              <a:gd name="connsiteY91" fmla="*/ 167441 h 1161397"/>
              <a:gd name="connsiteX92" fmla="*/ 6322806 w 6884912"/>
              <a:gd name="connsiteY92" fmla="*/ 213293 h 1161397"/>
              <a:gd name="connsiteX93" fmla="*/ 6380420 w 6884912"/>
              <a:gd name="connsiteY93" fmla="*/ 173195 h 1161397"/>
              <a:gd name="connsiteX94" fmla="*/ 6507891 w 6884912"/>
              <a:gd name="connsiteY94" fmla="*/ 118474 h 1161397"/>
              <a:gd name="connsiteX95" fmla="*/ 6571807 w 6884912"/>
              <a:gd name="connsiteY95" fmla="*/ 98636 h 1161397"/>
              <a:gd name="connsiteX96" fmla="*/ 6671880 w 6884912"/>
              <a:gd name="connsiteY96" fmla="*/ 82931 h 1161397"/>
              <a:gd name="connsiteX97" fmla="*/ 6702266 w 6884912"/>
              <a:gd name="connsiteY97" fmla="*/ 75470 h 1161397"/>
              <a:gd name="connsiteX98" fmla="*/ 6845802 w 6884912"/>
              <a:gd name="connsiteY98" fmla="*/ 24496 h 1161397"/>
              <a:gd name="connsiteX99" fmla="*/ 6884912 w 6884912"/>
              <a:gd name="connsiteY9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7166 w 6884912"/>
              <a:gd name="connsiteY14" fmla="*/ 744338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6884912" h="1161397">
                <a:moveTo>
                  <a:pt x="6884912" y="0"/>
                </a:moveTo>
                <a:lnTo>
                  <a:pt x="6884912" y="1161397"/>
                </a:lnTo>
                <a:lnTo>
                  <a:pt x="0" y="1161397"/>
                </a:lnTo>
                <a:lnTo>
                  <a:pt x="27135" y="1147460"/>
                </a:lnTo>
                <a:cubicBezTo>
                  <a:pt x="57431" y="1167048"/>
                  <a:pt x="61886" y="1088181"/>
                  <a:pt x="115388" y="1111320"/>
                </a:cubicBezTo>
                <a:cubicBezTo>
                  <a:pt x="146435" y="1096221"/>
                  <a:pt x="156823" y="1079485"/>
                  <a:pt x="213420" y="1056868"/>
                </a:cubicBezTo>
                <a:cubicBezTo>
                  <a:pt x="288217" y="1040787"/>
                  <a:pt x="383333" y="1044881"/>
                  <a:pt x="454970" y="1023343"/>
                </a:cubicBezTo>
                <a:cubicBezTo>
                  <a:pt x="440966" y="999969"/>
                  <a:pt x="571419" y="1006841"/>
                  <a:pt x="548162" y="984908"/>
                </a:cubicBezTo>
                <a:cubicBezTo>
                  <a:pt x="561321" y="956563"/>
                  <a:pt x="637415" y="1010272"/>
                  <a:pt x="651408" y="984938"/>
                </a:cubicBezTo>
                <a:cubicBezTo>
                  <a:pt x="671652" y="980952"/>
                  <a:pt x="698726" y="950833"/>
                  <a:pt x="723108" y="941904"/>
                </a:cubicBezTo>
                <a:cubicBezTo>
                  <a:pt x="760262" y="946949"/>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6251" y="768649"/>
                  <a:pt x="1137166" y="744338"/>
                </a:cubicBezTo>
                <a:lnTo>
                  <a:pt x="1207847" y="689087"/>
                </a:lnTo>
                <a:cubicBezTo>
                  <a:pt x="1226429" y="687736"/>
                  <a:pt x="1222409" y="707958"/>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cubicBezTo>
                  <a:pt x="1339751" y="615537"/>
                  <a:pt x="1339903" y="614780"/>
                  <a:pt x="1340054" y="614022"/>
                </a:cubicBez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61730" y="317407"/>
                  <a:pt x="3186369" y="312875"/>
                  <a:pt x="3222191" y="307887"/>
                </a:cubicBezTo>
                <a:cubicBezTo>
                  <a:pt x="3223593" y="304249"/>
                  <a:pt x="3179978" y="296995"/>
                  <a:pt x="3227953" y="297650"/>
                </a:cubicBezTo>
                <a:cubicBezTo>
                  <a:pt x="3275928" y="298306"/>
                  <a:pt x="3443572" y="313020"/>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62781" y="222856"/>
                  <a:pt x="4184760" y="196847"/>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61586" y="136690"/>
                  <a:pt x="4823142" y="161592"/>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7769" y="214252"/>
                  <a:pt x="6349573" y="188998"/>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lnTo>
                  <a:pt x="6884912"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lede 3" descr="Et billede, der indeholder tekst, Font/skrifttype, Grafik, logo&#10;&#10;Automatisk genereret beskrivelse">
            <a:extLst>
              <a:ext uri="{FF2B5EF4-FFF2-40B4-BE49-F238E27FC236}">
                <a16:creationId xmlns:a16="http://schemas.microsoft.com/office/drawing/2014/main" id="{956022B7-7A02-F3D7-EE86-A75D1CFBA8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6403" y="865661"/>
            <a:ext cx="1851378" cy="1731322"/>
          </a:xfrm>
          <a:prstGeom prst="rect">
            <a:avLst/>
          </a:prstGeom>
        </p:spPr>
      </p:pic>
      <p:sp>
        <p:nvSpPr>
          <p:cNvPr id="3" name="Pladsholder til indhold 2">
            <a:extLst>
              <a:ext uri="{FF2B5EF4-FFF2-40B4-BE49-F238E27FC236}">
                <a16:creationId xmlns:a16="http://schemas.microsoft.com/office/drawing/2014/main" id="{27E6AE0A-453A-FA48-F3F0-E60976FB494F}"/>
              </a:ext>
            </a:extLst>
          </p:cNvPr>
          <p:cNvSpPr>
            <a:spLocks noGrp="1"/>
          </p:cNvSpPr>
          <p:nvPr>
            <p:ph idx="1"/>
          </p:nvPr>
        </p:nvSpPr>
        <p:spPr>
          <a:xfrm>
            <a:off x="2805771" y="1377578"/>
            <a:ext cx="8766674" cy="5418058"/>
          </a:xfrm>
        </p:spPr>
        <p:txBody>
          <a:bodyPr>
            <a:normAutofit/>
          </a:bodyPr>
          <a:lstStyle/>
          <a:p>
            <a:r>
              <a:rPr lang="da-DK" dirty="0"/>
              <a:t>Hvem skal man vælge?</a:t>
            </a:r>
          </a:p>
          <a:p>
            <a:r>
              <a:rPr lang="da-DK" dirty="0"/>
              <a:t>Husk politikernes bagland. </a:t>
            </a:r>
          </a:p>
          <a:p>
            <a:r>
              <a:rPr lang="da-DK" dirty="0"/>
              <a:t>Relation gennem vedholdenhed og seriøsitet</a:t>
            </a:r>
          </a:p>
          <a:p>
            <a:r>
              <a:rPr lang="da-DK" dirty="0"/>
              <a:t>Hvad er dit mål?</a:t>
            </a:r>
          </a:p>
          <a:p>
            <a:r>
              <a:rPr lang="da-DK" dirty="0"/>
              <a:t>Giv løsninger</a:t>
            </a:r>
          </a:p>
          <a:p>
            <a:r>
              <a:rPr lang="da-DK" dirty="0"/>
              <a:t>Man kommer længst med noget positivt</a:t>
            </a:r>
          </a:p>
          <a:p>
            <a:r>
              <a:rPr lang="da-DK" dirty="0"/>
              <a:t>Dialog før synlighed – og hav altid fakta i orden! </a:t>
            </a:r>
          </a:p>
          <a:p>
            <a:pPr marL="0" indent="0">
              <a:buNone/>
            </a:pPr>
            <a:endParaRPr lang="da-DK" sz="5600" dirty="0"/>
          </a:p>
        </p:txBody>
      </p:sp>
    </p:spTree>
    <p:extLst>
      <p:ext uri="{BB962C8B-B14F-4D97-AF65-F5344CB8AC3E}">
        <p14:creationId xmlns:p14="http://schemas.microsoft.com/office/powerpoint/2010/main" val="1870831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A4B396-65BF-0BF7-019F-6090D07C4B5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A7B061-7772-882E-1FF7-A63E94B206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79B42DA-351B-8341-702F-8DC6749FF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69680" cy="767978"/>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4B00A9A2-C14A-4069-F73D-2B7549ABF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5753" y="6027658"/>
            <a:ext cx="7906247" cy="830343"/>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134285 w 6884912"/>
              <a:gd name="connsiteY78" fmla="*/ 235592 h 1161397"/>
              <a:gd name="connsiteX79" fmla="*/ 4220717 w 6884912"/>
              <a:gd name="connsiteY79" fmla="*/ 192946 h 1161397"/>
              <a:gd name="connsiteX80" fmla="*/ 4228802 w 6884912"/>
              <a:gd name="connsiteY80" fmla="*/ 201468 h 1161397"/>
              <a:gd name="connsiteX81" fmla="*/ 4289361 w 6884912"/>
              <a:gd name="connsiteY81" fmla="*/ 196642 h 1161397"/>
              <a:gd name="connsiteX82" fmla="*/ 4498913 w 6884912"/>
              <a:gd name="connsiteY82" fmla="*/ 118915 h 1161397"/>
              <a:gd name="connsiteX83" fmla="*/ 4617330 w 6884912"/>
              <a:gd name="connsiteY83" fmla="*/ 111163 h 1161397"/>
              <a:gd name="connsiteX84" fmla="*/ 4659778 w 6884912"/>
              <a:gd name="connsiteY84" fmla="*/ 118219 h 1161397"/>
              <a:gd name="connsiteX85" fmla="*/ 4730870 w 6884912"/>
              <a:gd name="connsiteY85" fmla="*/ 129432 h 1161397"/>
              <a:gd name="connsiteX86" fmla="*/ 4785037 w 6884912"/>
              <a:gd name="connsiteY86" fmla="*/ 161964 h 1161397"/>
              <a:gd name="connsiteX87" fmla="*/ 4844073 w 6884912"/>
              <a:gd name="connsiteY87" fmla="*/ 161768 h 1161397"/>
              <a:gd name="connsiteX88" fmla="*/ 4856454 w 6884912"/>
              <a:gd name="connsiteY88" fmla="*/ 130488 h 1161397"/>
              <a:gd name="connsiteX89" fmla="*/ 4920038 w 6884912"/>
              <a:gd name="connsiteY89" fmla="*/ 140418 h 1161397"/>
              <a:gd name="connsiteX90" fmla="*/ 5016639 w 6884912"/>
              <a:gd name="connsiteY90" fmla="*/ 158905 h 1161397"/>
              <a:gd name="connsiteX91" fmla="*/ 5072009 w 6884912"/>
              <a:gd name="connsiteY91" fmla="*/ 161502 h 1161397"/>
              <a:gd name="connsiteX92" fmla="*/ 5223626 w 6884912"/>
              <a:gd name="connsiteY92" fmla="*/ 177356 h 1161397"/>
              <a:gd name="connsiteX93" fmla="*/ 5375773 w 6884912"/>
              <a:gd name="connsiteY93" fmla="*/ 199913 h 1161397"/>
              <a:gd name="connsiteX94" fmla="*/ 5467502 w 6884912"/>
              <a:gd name="connsiteY94" fmla="*/ 250963 h 1161397"/>
              <a:gd name="connsiteX95" fmla="*/ 5592395 w 6884912"/>
              <a:gd name="connsiteY95" fmla="*/ 265434 h 1161397"/>
              <a:gd name="connsiteX96" fmla="*/ 5613532 w 6884912"/>
              <a:gd name="connsiteY96" fmla="*/ 273379 h 1161397"/>
              <a:gd name="connsiteX97" fmla="*/ 5642173 w 6884912"/>
              <a:gd name="connsiteY97" fmla="*/ 266904 h 1161397"/>
              <a:gd name="connsiteX98" fmla="*/ 5756910 w 6884912"/>
              <a:gd name="connsiteY98" fmla="*/ 239211 h 1161397"/>
              <a:gd name="connsiteX99" fmla="*/ 5846667 w 6884912"/>
              <a:gd name="connsiteY99" fmla="*/ 201786 h 1161397"/>
              <a:gd name="connsiteX100" fmla="*/ 5960732 w 6884912"/>
              <a:gd name="connsiteY100" fmla="*/ 220708 h 1161397"/>
              <a:gd name="connsiteX101" fmla="*/ 6029542 w 6884912"/>
              <a:gd name="connsiteY101" fmla="*/ 210339 h 1161397"/>
              <a:gd name="connsiteX102" fmla="*/ 6141123 w 6884912"/>
              <a:gd name="connsiteY102" fmla="*/ 159923 h 1161397"/>
              <a:gd name="connsiteX103" fmla="*/ 6290640 w 6884912"/>
              <a:gd name="connsiteY103" fmla="*/ 167441 h 1161397"/>
              <a:gd name="connsiteX104" fmla="*/ 6322806 w 6884912"/>
              <a:gd name="connsiteY104" fmla="*/ 213293 h 1161397"/>
              <a:gd name="connsiteX105" fmla="*/ 6364914 w 6884912"/>
              <a:gd name="connsiteY105" fmla="*/ 240140 h 1161397"/>
              <a:gd name="connsiteX106" fmla="*/ 6380420 w 6884912"/>
              <a:gd name="connsiteY106" fmla="*/ 173195 h 1161397"/>
              <a:gd name="connsiteX107" fmla="*/ 6507891 w 6884912"/>
              <a:gd name="connsiteY107" fmla="*/ 118474 h 1161397"/>
              <a:gd name="connsiteX108" fmla="*/ 6571807 w 6884912"/>
              <a:gd name="connsiteY108" fmla="*/ 98636 h 1161397"/>
              <a:gd name="connsiteX109" fmla="*/ 6671880 w 6884912"/>
              <a:gd name="connsiteY109" fmla="*/ 82931 h 1161397"/>
              <a:gd name="connsiteX110" fmla="*/ 6702266 w 6884912"/>
              <a:gd name="connsiteY110" fmla="*/ 75470 h 1161397"/>
              <a:gd name="connsiteX111" fmla="*/ 6845802 w 6884912"/>
              <a:gd name="connsiteY111" fmla="*/ 24496 h 1161397"/>
              <a:gd name="connsiteX112" fmla="*/ 6884912 w 6884912"/>
              <a:gd name="connsiteY11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64914 w 6884912"/>
              <a:gd name="connsiteY104" fmla="*/ 240140 h 1161397"/>
              <a:gd name="connsiteX105" fmla="*/ 6380420 w 6884912"/>
              <a:gd name="connsiteY105" fmla="*/ 173195 h 1161397"/>
              <a:gd name="connsiteX106" fmla="*/ 6507891 w 6884912"/>
              <a:gd name="connsiteY106" fmla="*/ 118474 h 1161397"/>
              <a:gd name="connsiteX107" fmla="*/ 6571807 w 6884912"/>
              <a:gd name="connsiteY107" fmla="*/ 98636 h 1161397"/>
              <a:gd name="connsiteX108" fmla="*/ 6671880 w 6884912"/>
              <a:gd name="connsiteY108" fmla="*/ 82931 h 1161397"/>
              <a:gd name="connsiteX109" fmla="*/ 6702266 w 6884912"/>
              <a:gd name="connsiteY109" fmla="*/ 75470 h 1161397"/>
              <a:gd name="connsiteX110" fmla="*/ 6845802 w 6884912"/>
              <a:gd name="connsiteY110" fmla="*/ 24496 h 1161397"/>
              <a:gd name="connsiteX111" fmla="*/ 6884912 w 6884912"/>
              <a:gd name="connsiteY11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80420 w 6884912"/>
              <a:gd name="connsiteY104" fmla="*/ 173195 h 1161397"/>
              <a:gd name="connsiteX105" fmla="*/ 6507891 w 6884912"/>
              <a:gd name="connsiteY105" fmla="*/ 118474 h 1161397"/>
              <a:gd name="connsiteX106" fmla="*/ 6571807 w 6884912"/>
              <a:gd name="connsiteY106" fmla="*/ 98636 h 1161397"/>
              <a:gd name="connsiteX107" fmla="*/ 6671880 w 6884912"/>
              <a:gd name="connsiteY107" fmla="*/ 82931 h 1161397"/>
              <a:gd name="connsiteX108" fmla="*/ 6702266 w 6884912"/>
              <a:gd name="connsiteY108" fmla="*/ 75470 h 1161397"/>
              <a:gd name="connsiteX109" fmla="*/ 6845802 w 6884912"/>
              <a:gd name="connsiteY109" fmla="*/ 24496 h 1161397"/>
              <a:gd name="connsiteX110" fmla="*/ 6884912 w 6884912"/>
              <a:gd name="connsiteY11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785037 w 6884912"/>
              <a:gd name="connsiteY84" fmla="*/ 161964 h 1161397"/>
              <a:gd name="connsiteX85" fmla="*/ 4844073 w 6884912"/>
              <a:gd name="connsiteY85" fmla="*/ 161768 h 1161397"/>
              <a:gd name="connsiteX86" fmla="*/ 4856454 w 6884912"/>
              <a:gd name="connsiteY86" fmla="*/ 130488 h 1161397"/>
              <a:gd name="connsiteX87" fmla="*/ 4920038 w 6884912"/>
              <a:gd name="connsiteY87" fmla="*/ 140418 h 1161397"/>
              <a:gd name="connsiteX88" fmla="*/ 5016639 w 6884912"/>
              <a:gd name="connsiteY88" fmla="*/ 158905 h 1161397"/>
              <a:gd name="connsiteX89" fmla="*/ 5072009 w 6884912"/>
              <a:gd name="connsiteY89" fmla="*/ 161502 h 1161397"/>
              <a:gd name="connsiteX90" fmla="*/ 5223626 w 6884912"/>
              <a:gd name="connsiteY90" fmla="*/ 177356 h 1161397"/>
              <a:gd name="connsiteX91" fmla="*/ 5375773 w 6884912"/>
              <a:gd name="connsiteY91" fmla="*/ 199913 h 1161397"/>
              <a:gd name="connsiteX92" fmla="*/ 5467502 w 6884912"/>
              <a:gd name="connsiteY92" fmla="*/ 250963 h 1161397"/>
              <a:gd name="connsiteX93" fmla="*/ 5592395 w 6884912"/>
              <a:gd name="connsiteY93" fmla="*/ 265434 h 1161397"/>
              <a:gd name="connsiteX94" fmla="*/ 5613532 w 6884912"/>
              <a:gd name="connsiteY94" fmla="*/ 273379 h 1161397"/>
              <a:gd name="connsiteX95" fmla="*/ 5642173 w 6884912"/>
              <a:gd name="connsiteY95" fmla="*/ 266904 h 1161397"/>
              <a:gd name="connsiteX96" fmla="*/ 5756910 w 6884912"/>
              <a:gd name="connsiteY96" fmla="*/ 239211 h 1161397"/>
              <a:gd name="connsiteX97" fmla="*/ 5846667 w 6884912"/>
              <a:gd name="connsiteY97" fmla="*/ 201786 h 1161397"/>
              <a:gd name="connsiteX98" fmla="*/ 5960732 w 6884912"/>
              <a:gd name="connsiteY98" fmla="*/ 220708 h 1161397"/>
              <a:gd name="connsiteX99" fmla="*/ 6029542 w 6884912"/>
              <a:gd name="connsiteY99" fmla="*/ 210339 h 1161397"/>
              <a:gd name="connsiteX100" fmla="*/ 6141123 w 6884912"/>
              <a:gd name="connsiteY100" fmla="*/ 159923 h 1161397"/>
              <a:gd name="connsiteX101" fmla="*/ 6290640 w 6884912"/>
              <a:gd name="connsiteY101" fmla="*/ 167441 h 1161397"/>
              <a:gd name="connsiteX102" fmla="*/ 6322806 w 6884912"/>
              <a:gd name="connsiteY102" fmla="*/ 213293 h 1161397"/>
              <a:gd name="connsiteX103" fmla="*/ 6380420 w 6884912"/>
              <a:gd name="connsiteY103" fmla="*/ 173195 h 1161397"/>
              <a:gd name="connsiteX104" fmla="*/ 6507891 w 6884912"/>
              <a:gd name="connsiteY104" fmla="*/ 118474 h 1161397"/>
              <a:gd name="connsiteX105" fmla="*/ 6571807 w 6884912"/>
              <a:gd name="connsiteY105" fmla="*/ 98636 h 1161397"/>
              <a:gd name="connsiteX106" fmla="*/ 6671880 w 6884912"/>
              <a:gd name="connsiteY106" fmla="*/ 82931 h 1161397"/>
              <a:gd name="connsiteX107" fmla="*/ 6702266 w 6884912"/>
              <a:gd name="connsiteY107" fmla="*/ 75470 h 1161397"/>
              <a:gd name="connsiteX108" fmla="*/ 6845802 w 6884912"/>
              <a:gd name="connsiteY108" fmla="*/ 24496 h 1161397"/>
              <a:gd name="connsiteX109" fmla="*/ 6884912 w 6884912"/>
              <a:gd name="connsiteY10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844073 w 6884912"/>
              <a:gd name="connsiteY84" fmla="*/ 161768 h 1161397"/>
              <a:gd name="connsiteX85" fmla="*/ 4856454 w 6884912"/>
              <a:gd name="connsiteY85" fmla="*/ 130488 h 1161397"/>
              <a:gd name="connsiteX86" fmla="*/ 4920038 w 6884912"/>
              <a:gd name="connsiteY86" fmla="*/ 140418 h 1161397"/>
              <a:gd name="connsiteX87" fmla="*/ 5016639 w 6884912"/>
              <a:gd name="connsiteY87" fmla="*/ 158905 h 1161397"/>
              <a:gd name="connsiteX88" fmla="*/ 5072009 w 6884912"/>
              <a:gd name="connsiteY88" fmla="*/ 161502 h 1161397"/>
              <a:gd name="connsiteX89" fmla="*/ 5223626 w 6884912"/>
              <a:gd name="connsiteY89" fmla="*/ 177356 h 1161397"/>
              <a:gd name="connsiteX90" fmla="*/ 5375773 w 6884912"/>
              <a:gd name="connsiteY90" fmla="*/ 199913 h 1161397"/>
              <a:gd name="connsiteX91" fmla="*/ 5467502 w 6884912"/>
              <a:gd name="connsiteY91" fmla="*/ 250963 h 1161397"/>
              <a:gd name="connsiteX92" fmla="*/ 5592395 w 6884912"/>
              <a:gd name="connsiteY92" fmla="*/ 265434 h 1161397"/>
              <a:gd name="connsiteX93" fmla="*/ 5613532 w 6884912"/>
              <a:gd name="connsiteY93" fmla="*/ 273379 h 1161397"/>
              <a:gd name="connsiteX94" fmla="*/ 5642173 w 6884912"/>
              <a:gd name="connsiteY94" fmla="*/ 266904 h 1161397"/>
              <a:gd name="connsiteX95" fmla="*/ 5756910 w 6884912"/>
              <a:gd name="connsiteY95" fmla="*/ 239211 h 1161397"/>
              <a:gd name="connsiteX96" fmla="*/ 5846667 w 6884912"/>
              <a:gd name="connsiteY96" fmla="*/ 201786 h 1161397"/>
              <a:gd name="connsiteX97" fmla="*/ 5960732 w 6884912"/>
              <a:gd name="connsiteY97" fmla="*/ 220708 h 1161397"/>
              <a:gd name="connsiteX98" fmla="*/ 6029542 w 6884912"/>
              <a:gd name="connsiteY98" fmla="*/ 210339 h 1161397"/>
              <a:gd name="connsiteX99" fmla="*/ 6141123 w 6884912"/>
              <a:gd name="connsiteY99" fmla="*/ 159923 h 1161397"/>
              <a:gd name="connsiteX100" fmla="*/ 6290640 w 6884912"/>
              <a:gd name="connsiteY100" fmla="*/ 167441 h 1161397"/>
              <a:gd name="connsiteX101" fmla="*/ 6322806 w 6884912"/>
              <a:gd name="connsiteY101" fmla="*/ 213293 h 1161397"/>
              <a:gd name="connsiteX102" fmla="*/ 6380420 w 6884912"/>
              <a:gd name="connsiteY102" fmla="*/ 173195 h 1161397"/>
              <a:gd name="connsiteX103" fmla="*/ 6507891 w 6884912"/>
              <a:gd name="connsiteY103" fmla="*/ 118474 h 1161397"/>
              <a:gd name="connsiteX104" fmla="*/ 6571807 w 6884912"/>
              <a:gd name="connsiteY104" fmla="*/ 98636 h 1161397"/>
              <a:gd name="connsiteX105" fmla="*/ 6671880 w 6884912"/>
              <a:gd name="connsiteY105" fmla="*/ 82931 h 1161397"/>
              <a:gd name="connsiteX106" fmla="*/ 6702266 w 6884912"/>
              <a:gd name="connsiteY106" fmla="*/ 75470 h 1161397"/>
              <a:gd name="connsiteX107" fmla="*/ 6845802 w 6884912"/>
              <a:gd name="connsiteY107" fmla="*/ 24496 h 1161397"/>
              <a:gd name="connsiteX108" fmla="*/ 6884912 w 6884912"/>
              <a:gd name="connsiteY10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78946 w 6884912"/>
              <a:gd name="connsiteY7" fmla="*/ 1106011 h 1161397"/>
              <a:gd name="connsiteX8" fmla="*/ 512111 w 6884912"/>
              <a:gd name="connsiteY8" fmla="*/ 1085599 h 1161397"/>
              <a:gd name="connsiteX9" fmla="*/ 567875 w 6884912"/>
              <a:gd name="connsiteY9" fmla="*/ 1051976 h 1161397"/>
              <a:gd name="connsiteX10" fmla="*/ 601644 w 6884912"/>
              <a:gd name="connsiteY10" fmla="*/ 1003997 h 1161397"/>
              <a:gd name="connsiteX11" fmla="*/ 651408 w 6884912"/>
              <a:gd name="connsiteY11" fmla="*/ 984938 h 1161397"/>
              <a:gd name="connsiteX12" fmla="*/ 673197 w 6884912"/>
              <a:gd name="connsiteY12" fmla="*/ 1010060 h 1161397"/>
              <a:gd name="connsiteX13" fmla="*/ 723108 w 6884912"/>
              <a:gd name="connsiteY13" fmla="*/ 980081 h 1161397"/>
              <a:gd name="connsiteX14" fmla="*/ 797699 w 6884912"/>
              <a:gd name="connsiteY14" fmla="*/ 931362 h 1161397"/>
              <a:gd name="connsiteX15" fmla="*/ 843359 w 6884912"/>
              <a:gd name="connsiteY15" fmla="*/ 910894 h 1161397"/>
              <a:gd name="connsiteX16" fmla="*/ 965215 w 6884912"/>
              <a:gd name="connsiteY16" fmla="*/ 846701 h 1161397"/>
              <a:gd name="connsiteX17" fmla="*/ 1085080 w 6884912"/>
              <a:gd name="connsiteY17" fmla="*/ 776086 h 1161397"/>
              <a:gd name="connsiteX18" fmla="*/ 1131224 w 6884912"/>
              <a:gd name="connsiteY18" fmla="*/ 706160 h 1161397"/>
              <a:gd name="connsiteX19" fmla="*/ 1138051 w 6884912"/>
              <a:gd name="connsiteY19" fmla="*/ 702034 h 1161397"/>
              <a:gd name="connsiteX20" fmla="*/ 1158800 w 6884912"/>
              <a:gd name="connsiteY20" fmla="*/ 700004 h 1161397"/>
              <a:gd name="connsiteX21" fmla="*/ 1166947 w 6884912"/>
              <a:gd name="connsiteY21" fmla="*/ 700762 h 1161397"/>
              <a:gd name="connsiteX22" fmla="*/ 1178135 w 6884912"/>
              <a:gd name="connsiteY22" fmla="*/ 698631 h 1161397"/>
              <a:gd name="connsiteX23" fmla="*/ 1178301 w 6884912"/>
              <a:gd name="connsiteY23" fmla="*/ 698094 h 1161397"/>
              <a:gd name="connsiteX24" fmla="*/ 1188995 w 6884912"/>
              <a:gd name="connsiteY24" fmla="*/ 697048 h 1161397"/>
              <a:gd name="connsiteX25" fmla="*/ 1242716 w 6884912"/>
              <a:gd name="connsiteY25" fmla="*/ 698052 h 1161397"/>
              <a:gd name="connsiteX26" fmla="*/ 1299977 w 6884912"/>
              <a:gd name="connsiteY26" fmla="*/ 639196 h 1161397"/>
              <a:gd name="connsiteX27" fmla="*/ 1326190 w 6884912"/>
              <a:gd name="connsiteY27" fmla="*/ 625955 h 1161397"/>
              <a:gd name="connsiteX28" fmla="*/ 1339600 w 6884912"/>
              <a:gd name="connsiteY28" fmla="*/ 616295 h 1161397"/>
              <a:gd name="connsiteX29" fmla="*/ 1340054 w 6884912"/>
              <a:gd name="connsiteY29" fmla="*/ 614022 h 1161397"/>
              <a:gd name="connsiteX30" fmla="*/ 1391606 w 6884912"/>
              <a:gd name="connsiteY30" fmla="*/ 615229 h 1161397"/>
              <a:gd name="connsiteX31" fmla="*/ 1397565 w 6884912"/>
              <a:gd name="connsiteY31" fmla="*/ 611490 h 1161397"/>
              <a:gd name="connsiteX32" fmla="*/ 1432302 w 6884912"/>
              <a:gd name="connsiteY32" fmla="*/ 617267 h 1161397"/>
              <a:gd name="connsiteX33" fmla="*/ 1449644 w 6884912"/>
              <a:gd name="connsiteY33" fmla="*/ 617591 h 1161397"/>
              <a:gd name="connsiteX34" fmla="*/ 1455793 w 6884912"/>
              <a:gd name="connsiteY34" fmla="*/ 623174 h 1161397"/>
              <a:gd name="connsiteX35" fmla="*/ 1480758 w 6884912"/>
              <a:gd name="connsiteY35" fmla="*/ 620863 h 1161397"/>
              <a:gd name="connsiteX36" fmla="*/ 1483154 w 6884912"/>
              <a:gd name="connsiteY36" fmla="*/ 618527 h 1161397"/>
              <a:gd name="connsiteX37" fmla="*/ 1505495 w 6884912"/>
              <a:gd name="connsiteY37" fmla="*/ 624325 h 1161397"/>
              <a:gd name="connsiteX38" fmla="*/ 1526340 w 6884912"/>
              <a:gd name="connsiteY38" fmla="*/ 638496 h 1161397"/>
              <a:gd name="connsiteX39" fmla="*/ 1731986 w 6884912"/>
              <a:gd name="connsiteY39" fmla="*/ 589682 h 1161397"/>
              <a:gd name="connsiteX40" fmla="*/ 1927935 w 6884912"/>
              <a:gd name="connsiteY40" fmla="*/ 628540 h 1161397"/>
              <a:gd name="connsiteX41" fmla="*/ 2039075 w 6884912"/>
              <a:gd name="connsiteY41" fmla="*/ 599964 h 1161397"/>
              <a:gd name="connsiteX42" fmla="*/ 2066980 w 6884912"/>
              <a:gd name="connsiteY42" fmla="*/ 550413 h 1161397"/>
              <a:gd name="connsiteX43" fmla="*/ 2352236 w 6884912"/>
              <a:gd name="connsiteY43" fmla="*/ 519602 h 1161397"/>
              <a:gd name="connsiteX44" fmla="*/ 2420791 w 6884912"/>
              <a:gd name="connsiteY44" fmla="*/ 492826 h 1161397"/>
              <a:gd name="connsiteX45" fmla="*/ 2489932 w 6884912"/>
              <a:gd name="connsiteY45" fmla="*/ 507864 h 1161397"/>
              <a:gd name="connsiteX46" fmla="*/ 2512917 w 6884912"/>
              <a:gd name="connsiteY46" fmla="*/ 489127 h 1161397"/>
              <a:gd name="connsiteX47" fmla="*/ 2516783 w 6884912"/>
              <a:gd name="connsiteY47" fmla="*/ 485473 h 1161397"/>
              <a:gd name="connsiteX48" fmla="*/ 2534360 w 6884912"/>
              <a:gd name="connsiteY48" fmla="*/ 480064 h 1161397"/>
              <a:gd name="connsiteX49" fmla="*/ 2536691 w 6884912"/>
              <a:gd name="connsiteY49" fmla="*/ 467018 h 1161397"/>
              <a:gd name="connsiteX50" fmla="*/ 2561265 w 6884912"/>
              <a:gd name="connsiteY50" fmla="*/ 450623 h 1161397"/>
              <a:gd name="connsiteX51" fmla="*/ 2594349 w 6884912"/>
              <a:gd name="connsiteY51" fmla="*/ 443884 h 1161397"/>
              <a:gd name="connsiteX52" fmla="*/ 2754324 w 6884912"/>
              <a:gd name="connsiteY52" fmla="*/ 424766 h 1161397"/>
              <a:gd name="connsiteX53" fmla="*/ 2848470 w 6884912"/>
              <a:gd name="connsiteY53" fmla="*/ 405966 h 1161397"/>
              <a:gd name="connsiteX54" fmla="*/ 2881772 w 6884912"/>
              <a:gd name="connsiteY54" fmla="*/ 387260 h 1161397"/>
              <a:gd name="connsiteX55" fmla="*/ 2929932 w 6884912"/>
              <a:gd name="connsiteY55" fmla="*/ 368912 h 1161397"/>
              <a:gd name="connsiteX56" fmla="*/ 3013020 w 6884912"/>
              <a:gd name="connsiteY56" fmla="*/ 327578 h 1161397"/>
              <a:gd name="connsiteX57" fmla="*/ 3222191 w 6884912"/>
              <a:gd name="connsiteY57" fmla="*/ 307887 h 1161397"/>
              <a:gd name="connsiteX58" fmla="*/ 3227953 w 6884912"/>
              <a:gd name="connsiteY58" fmla="*/ 297650 h 1161397"/>
              <a:gd name="connsiteX59" fmla="*/ 3510042 w 6884912"/>
              <a:gd name="connsiteY59" fmla="*/ 311820 h 1161397"/>
              <a:gd name="connsiteX60" fmla="*/ 3626773 w 6884912"/>
              <a:gd name="connsiteY60" fmla="*/ 290452 h 1161397"/>
              <a:gd name="connsiteX61" fmla="*/ 3666217 w 6884912"/>
              <a:gd name="connsiteY61" fmla="*/ 273255 h 1161397"/>
              <a:gd name="connsiteX62" fmla="*/ 3732427 w 6884912"/>
              <a:gd name="connsiteY62" fmla="*/ 245039 h 1161397"/>
              <a:gd name="connsiteX63" fmla="*/ 3777022 w 6884912"/>
              <a:gd name="connsiteY63" fmla="*/ 200276 h 1161397"/>
              <a:gd name="connsiteX64" fmla="*/ 3791246 w 6884912"/>
              <a:gd name="connsiteY64" fmla="*/ 189996 h 1161397"/>
              <a:gd name="connsiteX65" fmla="*/ 3819864 w 6884912"/>
              <a:gd name="connsiteY65" fmla="*/ 194605 h 1161397"/>
              <a:gd name="connsiteX66" fmla="*/ 3830398 w 6884912"/>
              <a:gd name="connsiteY66" fmla="*/ 188383 h 1161397"/>
              <a:gd name="connsiteX67" fmla="*/ 3834360 w 6884912"/>
              <a:gd name="connsiteY67" fmla="*/ 188992 h 1161397"/>
              <a:gd name="connsiteX68" fmla="*/ 3843715 w 6884912"/>
              <a:gd name="connsiteY68" fmla="*/ 188752 h 1161397"/>
              <a:gd name="connsiteX69" fmla="*/ 3842609 w 6884912"/>
              <a:gd name="connsiteY69" fmla="*/ 197386 h 1161397"/>
              <a:gd name="connsiteX70" fmla="*/ 3853961 w 6884912"/>
              <a:gd name="connsiteY70" fmla="*/ 213380 h 1161397"/>
              <a:gd name="connsiteX71" fmla="*/ 3907640 w 6884912"/>
              <a:gd name="connsiteY71" fmla="*/ 207568 h 1161397"/>
              <a:gd name="connsiteX72" fmla="*/ 3910449 w 6884912"/>
              <a:gd name="connsiteY72" fmla="*/ 197808 h 1161397"/>
              <a:gd name="connsiteX73" fmla="*/ 3917197 w 6884912"/>
              <a:gd name="connsiteY73" fmla="*/ 196121 h 1161397"/>
              <a:gd name="connsiteX74" fmla="*/ 3922400 w 6884912"/>
              <a:gd name="connsiteY74" fmla="*/ 205056 h 1161397"/>
              <a:gd name="connsiteX75" fmla="*/ 4013061 w 6884912"/>
              <a:gd name="connsiteY75" fmla="*/ 224874 h 1161397"/>
              <a:gd name="connsiteX76" fmla="*/ 4220717 w 6884912"/>
              <a:gd name="connsiteY76" fmla="*/ 192946 h 1161397"/>
              <a:gd name="connsiteX77" fmla="*/ 4228802 w 6884912"/>
              <a:gd name="connsiteY77" fmla="*/ 201468 h 1161397"/>
              <a:gd name="connsiteX78" fmla="*/ 4289361 w 6884912"/>
              <a:gd name="connsiteY78" fmla="*/ 196642 h 1161397"/>
              <a:gd name="connsiteX79" fmla="*/ 4498913 w 6884912"/>
              <a:gd name="connsiteY79" fmla="*/ 118915 h 1161397"/>
              <a:gd name="connsiteX80" fmla="*/ 4617330 w 6884912"/>
              <a:gd name="connsiteY80" fmla="*/ 111163 h 1161397"/>
              <a:gd name="connsiteX81" fmla="*/ 4659778 w 6884912"/>
              <a:gd name="connsiteY81" fmla="*/ 118219 h 1161397"/>
              <a:gd name="connsiteX82" fmla="*/ 4730870 w 6884912"/>
              <a:gd name="connsiteY82" fmla="*/ 129432 h 1161397"/>
              <a:gd name="connsiteX83" fmla="*/ 4844073 w 6884912"/>
              <a:gd name="connsiteY83" fmla="*/ 161768 h 1161397"/>
              <a:gd name="connsiteX84" fmla="*/ 4856454 w 6884912"/>
              <a:gd name="connsiteY84" fmla="*/ 130488 h 1161397"/>
              <a:gd name="connsiteX85" fmla="*/ 4920038 w 6884912"/>
              <a:gd name="connsiteY85" fmla="*/ 140418 h 1161397"/>
              <a:gd name="connsiteX86" fmla="*/ 5016639 w 6884912"/>
              <a:gd name="connsiteY86" fmla="*/ 158905 h 1161397"/>
              <a:gd name="connsiteX87" fmla="*/ 5072009 w 6884912"/>
              <a:gd name="connsiteY87" fmla="*/ 161502 h 1161397"/>
              <a:gd name="connsiteX88" fmla="*/ 5223626 w 6884912"/>
              <a:gd name="connsiteY88" fmla="*/ 177356 h 1161397"/>
              <a:gd name="connsiteX89" fmla="*/ 5375773 w 6884912"/>
              <a:gd name="connsiteY89" fmla="*/ 199913 h 1161397"/>
              <a:gd name="connsiteX90" fmla="*/ 5467502 w 6884912"/>
              <a:gd name="connsiteY90" fmla="*/ 250963 h 1161397"/>
              <a:gd name="connsiteX91" fmla="*/ 5592395 w 6884912"/>
              <a:gd name="connsiteY91" fmla="*/ 265434 h 1161397"/>
              <a:gd name="connsiteX92" fmla="*/ 5613532 w 6884912"/>
              <a:gd name="connsiteY92" fmla="*/ 273379 h 1161397"/>
              <a:gd name="connsiteX93" fmla="*/ 5642173 w 6884912"/>
              <a:gd name="connsiteY93" fmla="*/ 266904 h 1161397"/>
              <a:gd name="connsiteX94" fmla="*/ 5756910 w 6884912"/>
              <a:gd name="connsiteY94" fmla="*/ 239211 h 1161397"/>
              <a:gd name="connsiteX95" fmla="*/ 5846667 w 6884912"/>
              <a:gd name="connsiteY95" fmla="*/ 201786 h 1161397"/>
              <a:gd name="connsiteX96" fmla="*/ 5960732 w 6884912"/>
              <a:gd name="connsiteY96" fmla="*/ 220708 h 1161397"/>
              <a:gd name="connsiteX97" fmla="*/ 6029542 w 6884912"/>
              <a:gd name="connsiteY97" fmla="*/ 210339 h 1161397"/>
              <a:gd name="connsiteX98" fmla="*/ 6141123 w 6884912"/>
              <a:gd name="connsiteY98" fmla="*/ 159923 h 1161397"/>
              <a:gd name="connsiteX99" fmla="*/ 6290640 w 6884912"/>
              <a:gd name="connsiteY99" fmla="*/ 167441 h 1161397"/>
              <a:gd name="connsiteX100" fmla="*/ 6322806 w 6884912"/>
              <a:gd name="connsiteY100" fmla="*/ 213293 h 1161397"/>
              <a:gd name="connsiteX101" fmla="*/ 6380420 w 6884912"/>
              <a:gd name="connsiteY101" fmla="*/ 173195 h 1161397"/>
              <a:gd name="connsiteX102" fmla="*/ 6507891 w 6884912"/>
              <a:gd name="connsiteY102" fmla="*/ 118474 h 1161397"/>
              <a:gd name="connsiteX103" fmla="*/ 6571807 w 6884912"/>
              <a:gd name="connsiteY103" fmla="*/ 98636 h 1161397"/>
              <a:gd name="connsiteX104" fmla="*/ 6671880 w 6884912"/>
              <a:gd name="connsiteY104" fmla="*/ 82931 h 1161397"/>
              <a:gd name="connsiteX105" fmla="*/ 6702266 w 6884912"/>
              <a:gd name="connsiteY105" fmla="*/ 75470 h 1161397"/>
              <a:gd name="connsiteX106" fmla="*/ 6845802 w 6884912"/>
              <a:gd name="connsiteY106" fmla="*/ 24496 h 1161397"/>
              <a:gd name="connsiteX107" fmla="*/ 6884912 w 6884912"/>
              <a:gd name="connsiteY107"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12111 w 6884912"/>
              <a:gd name="connsiteY7" fmla="*/ 1085599 h 1161397"/>
              <a:gd name="connsiteX8" fmla="*/ 567875 w 6884912"/>
              <a:gd name="connsiteY8" fmla="*/ 1051976 h 1161397"/>
              <a:gd name="connsiteX9" fmla="*/ 601644 w 6884912"/>
              <a:gd name="connsiteY9" fmla="*/ 1003997 h 1161397"/>
              <a:gd name="connsiteX10" fmla="*/ 651408 w 6884912"/>
              <a:gd name="connsiteY10" fmla="*/ 984938 h 1161397"/>
              <a:gd name="connsiteX11" fmla="*/ 673197 w 6884912"/>
              <a:gd name="connsiteY11" fmla="*/ 1010060 h 1161397"/>
              <a:gd name="connsiteX12" fmla="*/ 723108 w 6884912"/>
              <a:gd name="connsiteY12" fmla="*/ 980081 h 1161397"/>
              <a:gd name="connsiteX13" fmla="*/ 797699 w 6884912"/>
              <a:gd name="connsiteY13" fmla="*/ 931362 h 1161397"/>
              <a:gd name="connsiteX14" fmla="*/ 843359 w 6884912"/>
              <a:gd name="connsiteY14" fmla="*/ 910894 h 1161397"/>
              <a:gd name="connsiteX15" fmla="*/ 965215 w 6884912"/>
              <a:gd name="connsiteY15" fmla="*/ 846701 h 1161397"/>
              <a:gd name="connsiteX16" fmla="*/ 1085080 w 6884912"/>
              <a:gd name="connsiteY16" fmla="*/ 776086 h 1161397"/>
              <a:gd name="connsiteX17" fmla="*/ 1131224 w 6884912"/>
              <a:gd name="connsiteY17" fmla="*/ 706160 h 1161397"/>
              <a:gd name="connsiteX18" fmla="*/ 1138051 w 6884912"/>
              <a:gd name="connsiteY18" fmla="*/ 702034 h 1161397"/>
              <a:gd name="connsiteX19" fmla="*/ 1158800 w 6884912"/>
              <a:gd name="connsiteY19" fmla="*/ 700004 h 1161397"/>
              <a:gd name="connsiteX20" fmla="*/ 1166947 w 6884912"/>
              <a:gd name="connsiteY20" fmla="*/ 700762 h 1161397"/>
              <a:gd name="connsiteX21" fmla="*/ 1178135 w 6884912"/>
              <a:gd name="connsiteY21" fmla="*/ 698631 h 1161397"/>
              <a:gd name="connsiteX22" fmla="*/ 1178301 w 6884912"/>
              <a:gd name="connsiteY22" fmla="*/ 698094 h 1161397"/>
              <a:gd name="connsiteX23" fmla="*/ 1188995 w 6884912"/>
              <a:gd name="connsiteY23" fmla="*/ 697048 h 1161397"/>
              <a:gd name="connsiteX24" fmla="*/ 1242716 w 6884912"/>
              <a:gd name="connsiteY24" fmla="*/ 698052 h 1161397"/>
              <a:gd name="connsiteX25" fmla="*/ 1299977 w 6884912"/>
              <a:gd name="connsiteY25" fmla="*/ 639196 h 1161397"/>
              <a:gd name="connsiteX26" fmla="*/ 1326190 w 6884912"/>
              <a:gd name="connsiteY26" fmla="*/ 625955 h 1161397"/>
              <a:gd name="connsiteX27" fmla="*/ 1339600 w 6884912"/>
              <a:gd name="connsiteY27" fmla="*/ 616295 h 1161397"/>
              <a:gd name="connsiteX28" fmla="*/ 1340054 w 6884912"/>
              <a:gd name="connsiteY28" fmla="*/ 614022 h 1161397"/>
              <a:gd name="connsiteX29" fmla="*/ 1391606 w 6884912"/>
              <a:gd name="connsiteY29" fmla="*/ 615229 h 1161397"/>
              <a:gd name="connsiteX30" fmla="*/ 1397565 w 6884912"/>
              <a:gd name="connsiteY30" fmla="*/ 611490 h 1161397"/>
              <a:gd name="connsiteX31" fmla="*/ 1432302 w 6884912"/>
              <a:gd name="connsiteY31" fmla="*/ 617267 h 1161397"/>
              <a:gd name="connsiteX32" fmla="*/ 1449644 w 6884912"/>
              <a:gd name="connsiteY32" fmla="*/ 617591 h 1161397"/>
              <a:gd name="connsiteX33" fmla="*/ 1455793 w 6884912"/>
              <a:gd name="connsiteY33" fmla="*/ 623174 h 1161397"/>
              <a:gd name="connsiteX34" fmla="*/ 1480758 w 6884912"/>
              <a:gd name="connsiteY34" fmla="*/ 620863 h 1161397"/>
              <a:gd name="connsiteX35" fmla="*/ 1483154 w 6884912"/>
              <a:gd name="connsiteY35" fmla="*/ 618527 h 1161397"/>
              <a:gd name="connsiteX36" fmla="*/ 1505495 w 6884912"/>
              <a:gd name="connsiteY36" fmla="*/ 624325 h 1161397"/>
              <a:gd name="connsiteX37" fmla="*/ 1526340 w 6884912"/>
              <a:gd name="connsiteY37" fmla="*/ 638496 h 1161397"/>
              <a:gd name="connsiteX38" fmla="*/ 1731986 w 6884912"/>
              <a:gd name="connsiteY38" fmla="*/ 589682 h 1161397"/>
              <a:gd name="connsiteX39" fmla="*/ 1927935 w 6884912"/>
              <a:gd name="connsiteY39" fmla="*/ 628540 h 1161397"/>
              <a:gd name="connsiteX40" fmla="*/ 2039075 w 6884912"/>
              <a:gd name="connsiteY40" fmla="*/ 599964 h 1161397"/>
              <a:gd name="connsiteX41" fmla="*/ 2066980 w 6884912"/>
              <a:gd name="connsiteY41" fmla="*/ 550413 h 1161397"/>
              <a:gd name="connsiteX42" fmla="*/ 2352236 w 6884912"/>
              <a:gd name="connsiteY42" fmla="*/ 519602 h 1161397"/>
              <a:gd name="connsiteX43" fmla="*/ 2420791 w 6884912"/>
              <a:gd name="connsiteY43" fmla="*/ 492826 h 1161397"/>
              <a:gd name="connsiteX44" fmla="*/ 2489932 w 6884912"/>
              <a:gd name="connsiteY44" fmla="*/ 507864 h 1161397"/>
              <a:gd name="connsiteX45" fmla="*/ 2512917 w 6884912"/>
              <a:gd name="connsiteY45" fmla="*/ 489127 h 1161397"/>
              <a:gd name="connsiteX46" fmla="*/ 2516783 w 6884912"/>
              <a:gd name="connsiteY46" fmla="*/ 485473 h 1161397"/>
              <a:gd name="connsiteX47" fmla="*/ 2534360 w 6884912"/>
              <a:gd name="connsiteY47" fmla="*/ 480064 h 1161397"/>
              <a:gd name="connsiteX48" fmla="*/ 2536691 w 6884912"/>
              <a:gd name="connsiteY48" fmla="*/ 467018 h 1161397"/>
              <a:gd name="connsiteX49" fmla="*/ 2561265 w 6884912"/>
              <a:gd name="connsiteY49" fmla="*/ 450623 h 1161397"/>
              <a:gd name="connsiteX50" fmla="*/ 2594349 w 6884912"/>
              <a:gd name="connsiteY50" fmla="*/ 443884 h 1161397"/>
              <a:gd name="connsiteX51" fmla="*/ 2754324 w 6884912"/>
              <a:gd name="connsiteY51" fmla="*/ 424766 h 1161397"/>
              <a:gd name="connsiteX52" fmla="*/ 2848470 w 6884912"/>
              <a:gd name="connsiteY52" fmla="*/ 405966 h 1161397"/>
              <a:gd name="connsiteX53" fmla="*/ 2881772 w 6884912"/>
              <a:gd name="connsiteY53" fmla="*/ 387260 h 1161397"/>
              <a:gd name="connsiteX54" fmla="*/ 2929932 w 6884912"/>
              <a:gd name="connsiteY54" fmla="*/ 368912 h 1161397"/>
              <a:gd name="connsiteX55" fmla="*/ 3013020 w 6884912"/>
              <a:gd name="connsiteY55" fmla="*/ 327578 h 1161397"/>
              <a:gd name="connsiteX56" fmla="*/ 3222191 w 6884912"/>
              <a:gd name="connsiteY56" fmla="*/ 307887 h 1161397"/>
              <a:gd name="connsiteX57" fmla="*/ 3227953 w 6884912"/>
              <a:gd name="connsiteY57" fmla="*/ 297650 h 1161397"/>
              <a:gd name="connsiteX58" fmla="*/ 3510042 w 6884912"/>
              <a:gd name="connsiteY58" fmla="*/ 311820 h 1161397"/>
              <a:gd name="connsiteX59" fmla="*/ 3626773 w 6884912"/>
              <a:gd name="connsiteY59" fmla="*/ 290452 h 1161397"/>
              <a:gd name="connsiteX60" fmla="*/ 3666217 w 6884912"/>
              <a:gd name="connsiteY60" fmla="*/ 273255 h 1161397"/>
              <a:gd name="connsiteX61" fmla="*/ 3732427 w 6884912"/>
              <a:gd name="connsiteY61" fmla="*/ 245039 h 1161397"/>
              <a:gd name="connsiteX62" fmla="*/ 3777022 w 6884912"/>
              <a:gd name="connsiteY62" fmla="*/ 200276 h 1161397"/>
              <a:gd name="connsiteX63" fmla="*/ 3791246 w 6884912"/>
              <a:gd name="connsiteY63" fmla="*/ 189996 h 1161397"/>
              <a:gd name="connsiteX64" fmla="*/ 3819864 w 6884912"/>
              <a:gd name="connsiteY64" fmla="*/ 194605 h 1161397"/>
              <a:gd name="connsiteX65" fmla="*/ 3830398 w 6884912"/>
              <a:gd name="connsiteY65" fmla="*/ 188383 h 1161397"/>
              <a:gd name="connsiteX66" fmla="*/ 3834360 w 6884912"/>
              <a:gd name="connsiteY66" fmla="*/ 188992 h 1161397"/>
              <a:gd name="connsiteX67" fmla="*/ 3843715 w 6884912"/>
              <a:gd name="connsiteY67" fmla="*/ 188752 h 1161397"/>
              <a:gd name="connsiteX68" fmla="*/ 3842609 w 6884912"/>
              <a:gd name="connsiteY68" fmla="*/ 197386 h 1161397"/>
              <a:gd name="connsiteX69" fmla="*/ 3853961 w 6884912"/>
              <a:gd name="connsiteY69" fmla="*/ 213380 h 1161397"/>
              <a:gd name="connsiteX70" fmla="*/ 3907640 w 6884912"/>
              <a:gd name="connsiteY70" fmla="*/ 207568 h 1161397"/>
              <a:gd name="connsiteX71" fmla="*/ 3910449 w 6884912"/>
              <a:gd name="connsiteY71" fmla="*/ 197808 h 1161397"/>
              <a:gd name="connsiteX72" fmla="*/ 3917197 w 6884912"/>
              <a:gd name="connsiteY72" fmla="*/ 196121 h 1161397"/>
              <a:gd name="connsiteX73" fmla="*/ 3922400 w 6884912"/>
              <a:gd name="connsiteY73" fmla="*/ 205056 h 1161397"/>
              <a:gd name="connsiteX74" fmla="*/ 4013061 w 6884912"/>
              <a:gd name="connsiteY74" fmla="*/ 224874 h 1161397"/>
              <a:gd name="connsiteX75" fmla="*/ 4220717 w 6884912"/>
              <a:gd name="connsiteY75" fmla="*/ 192946 h 1161397"/>
              <a:gd name="connsiteX76" fmla="*/ 4228802 w 6884912"/>
              <a:gd name="connsiteY76" fmla="*/ 201468 h 1161397"/>
              <a:gd name="connsiteX77" fmla="*/ 4289361 w 6884912"/>
              <a:gd name="connsiteY77" fmla="*/ 196642 h 1161397"/>
              <a:gd name="connsiteX78" fmla="*/ 4498913 w 6884912"/>
              <a:gd name="connsiteY78" fmla="*/ 118915 h 1161397"/>
              <a:gd name="connsiteX79" fmla="*/ 4617330 w 6884912"/>
              <a:gd name="connsiteY79" fmla="*/ 111163 h 1161397"/>
              <a:gd name="connsiteX80" fmla="*/ 4659778 w 6884912"/>
              <a:gd name="connsiteY80" fmla="*/ 118219 h 1161397"/>
              <a:gd name="connsiteX81" fmla="*/ 4730870 w 6884912"/>
              <a:gd name="connsiteY81" fmla="*/ 129432 h 1161397"/>
              <a:gd name="connsiteX82" fmla="*/ 4844073 w 6884912"/>
              <a:gd name="connsiteY82" fmla="*/ 161768 h 1161397"/>
              <a:gd name="connsiteX83" fmla="*/ 4856454 w 6884912"/>
              <a:gd name="connsiteY83" fmla="*/ 130488 h 1161397"/>
              <a:gd name="connsiteX84" fmla="*/ 4920038 w 6884912"/>
              <a:gd name="connsiteY84" fmla="*/ 140418 h 1161397"/>
              <a:gd name="connsiteX85" fmla="*/ 5016639 w 6884912"/>
              <a:gd name="connsiteY85" fmla="*/ 158905 h 1161397"/>
              <a:gd name="connsiteX86" fmla="*/ 5072009 w 6884912"/>
              <a:gd name="connsiteY86" fmla="*/ 161502 h 1161397"/>
              <a:gd name="connsiteX87" fmla="*/ 5223626 w 6884912"/>
              <a:gd name="connsiteY87" fmla="*/ 177356 h 1161397"/>
              <a:gd name="connsiteX88" fmla="*/ 5375773 w 6884912"/>
              <a:gd name="connsiteY88" fmla="*/ 199913 h 1161397"/>
              <a:gd name="connsiteX89" fmla="*/ 5467502 w 6884912"/>
              <a:gd name="connsiteY89" fmla="*/ 250963 h 1161397"/>
              <a:gd name="connsiteX90" fmla="*/ 5592395 w 6884912"/>
              <a:gd name="connsiteY90" fmla="*/ 265434 h 1161397"/>
              <a:gd name="connsiteX91" fmla="*/ 5613532 w 6884912"/>
              <a:gd name="connsiteY91" fmla="*/ 273379 h 1161397"/>
              <a:gd name="connsiteX92" fmla="*/ 5642173 w 6884912"/>
              <a:gd name="connsiteY92" fmla="*/ 266904 h 1161397"/>
              <a:gd name="connsiteX93" fmla="*/ 5756910 w 6884912"/>
              <a:gd name="connsiteY93" fmla="*/ 239211 h 1161397"/>
              <a:gd name="connsiteX94" fmla="*/ 5846667 w 6884912"/>
              <a:gd name="connsiteY94" fmla="*/ 201786 h 1161397"/>
              <a:gd name="connsiteX95" fmla="*/ 5960732 w 6884912"/>
              <a:gd name="connsiteY95" fmla="*/ 220708 h 1161397"/>
              <a:gd name="connsiteX96" fmla="*/ 6029542 w 6884912"/>
              <a:gd name="connsiteY96" fmla="*/ 210339 h 1161397"/>
              <a:gd name="connsiteX97" fmla="*/ 6141123 w 6884912"/>
              <a:gd name="connsiteY97" fmla="*/ 159923 h 1161397"/>
              <a:gd name="connsiteX98" fmla="*/ 6290640 w 6884912"/>
              <a:gd name="connsiteY98" fmla="*/ 167441 h 1161397"/>
              <a:gd name="connsiteX99" fmla="*/ 6322806 w 6884912"/>
              <a:gd name="connsiteY99" fmla="*/ 213293 h 1161397"/>
              <a:gd name="connsiteX100" fmla="*/ 6380420 w 6884912"/>
              <a:gd name="connsiteY100" fmla="*/ 173195 h 1161397"/>
              <a:gd name="connsiteX101" fmla="*/ 6507891 w 6884912"/>
              <a:gd name="connsiteY101" fmla="*/ 118474 h 1161397"/>
              <a:gd name="connsiteX102" fmla="*/ 6571807 w 6884912"/>
              <a:gd name="connsiteY102" fmla="*/ 98636 h 1161397"/>
              <a:gd name="connsiteX103" fmla="*/ 6671880 w 6884912"/>
              <a:gd name="connsiteY103" fmla="*/ 82931 h 1161397"/>
              <a:gd name="connsiteX104" fmla="*/ 6702266 w 6884912"/>
              <a:gd name="connsiteY104" fmla="*/ 75470 h 1161397"/>
              <a:gd name="connsiteX105" fmla="*/ 6845802 w 6884912"/>
              <a:gd name="connsiteY105" fmla="*/ 24496 h 1161397"/>
              <a:gd name="connsiteX106" fmla="*/ 6884912 w 6884912"/>
              <a:gd name="connsiteY106"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67875 w 6884912"/>
              <a:gd name="connsiteY7" fmla="*/ 1051976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213420 w 6884912"/>
              <a:gd name="connsiteY6" fmla="*/ 1056868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242716 w 6884912"/>
              <a:gd name="connsiteY20" fmla="*/ 698052 h 1161397"/>
              <a:gd name="connsiteX21" fmla="*/ 1299977 w 6884912"/>
              <a:gd name="connsiteY21" fmla="*/ 639196 h 1161397"/>
              <a:gd name="connsiteX22" fmla="*/ 1326190 w 6884912"/>
              <a:gd name="connsiteY22" fmla="*/ 625955 h 1161397"/>
              <a:gd name="connsiteX23" fmla="*/ 1339600 w 6884912"/>
              <a:gd name="connsiteY23" fmla="*/ 616295 h 1161397"/>
              <a:gd name="connsiteX24" fmla="*/ 1340054 w 6884912"/>
              <a:gd name="connsiteY24" fmla="*/ 614022 h 1161397"/>
              <a:gd name="connsiteX25" fmla="*/ 1391606 w 6884912"/>
              <a:gd name="connsiteY25" fmla="*/ 615229 h 1161397"/>
              <a:gd name="connsiteX26" fmla="*/ 1397565 w 6884912"/>
              <a:gd name="connsiteY26" fmla="*/ 611490 h 1161397"/>
              <a:gd name="connsiteX27" fmla="*/ 1432302 w 6884912"/>
              <a:gd name="connsiteY27" fmla="*/ 617267 h 1161397"/>
              <a:gd name="connsiteX28" fmla="*/ 1449644 w 6884912"/>
              <a:gd name="connsiteY28" fmla="*/ 617591 h 1161397"/>
              <a:gd name="connsiteX29" fmla="*/ 1455793 w 6884912"/>
              <a:gd name="connsiteY29" fmla="*/ 623174 h 1161397"/>
              <a:gd name="connsiteX30" fmla="*/ 1480758 w 6884912"/>
              <a:gd name="connsiteY30" fmla="*/ 620863 h 1161397"/>
              <a:gd name="connsiteX31" fmla="*/ 1483154 w 6884912"/>
              <a:gd name="connsiteY31" fmla="*/ 618527 h 1161397"/>
              <a:gd name="connsiteX32" fmla="*/ 1505495 w 6884912"/>
              <a:gd name="connsiteY32" fmla="*/ 624325 h 1161397"/>
              <a:gd name="connsiteX33" fmla="*/ 1526340 w 6884912"/>
              <a:gd name="connsiteY33" fmla="*/ 638496 h 1161397"/>
              <a:gd name="connsiteX34" fmla="*/ 1731986 w 6884912"/>
              <a:gd name="connsiteY34" fmla="*/ 589682 h 1161397"/>
              <a:gd name="connsiteX35" fmla="*/ 1927935 w 6884912"/>
              <a:gd name="connsiteY35" fmla="*/ 628540 h 1161397"/>
              <a:gd name="connsiteX36" fmla="*/ 2039075 w 6884912"/>
              <a:gd name="connsiteY36" fmla="*/ 599964 h 1161397"/>
              <a:gd name="connsiteX37" fmla="*/ 2066980 w 6884912"/>
              <a:gd name="connsiteY37" fmla="*/ 550413 h 1161397"/>
              <a:gd name="connsiteX38" fmla="*/ 2352236 w 6884912"/>
              <a:gd name="connsiteY38" fmla="*/ 519602 h 1161397"/>
              <a:gd name="connsiteX39" fmla="*/ 2420791 w 6884912"/>
              <a:gd name="connsiteY39" fmla="*/ 492826 h 1161397"/>
              <a:gd name="connsiteX40" fmla="*/ 2489932 w 6884912"/>
              <a:gd name="connsiteY40" fmla="*/ 507864 h 1161397"/>
              <a:gd name="connsiteX41" fmla="*/ 2512917 w 6884912"/>
              <a:gd name="connsiteY41" fmla="*/ 489127 h 1161397"/>
              <a:gd name="connsiteX42" fmla="*/ 2516783 w 6884912"/>
              <a:gd name="connsiteY42" fmla="*/ 485473 h 1161397"/>
              <a:gd name="connsiteX43" fmla="*/ 2534360 w 6884912"/>
              <a:gd name="connsiteY43" fmla="*/ 480064 h 1161397"/>
              <a:gd name="connsiteX44" fmla="*/ 2536691 w 6884912"/>
              <a:gd name="connsiteY44" fmla="*/ 467018 h 1161397"/>
              <a:gd name="connsiteX45" fmla="*/ 2561265 w 6884912"/>
              <a:gd name="connsiteY45" fmla="*/ 450623 h 1161397"/>
              <a:gd name="connsiteX46" fmla="*/ 2594349 w 6884912"/>
              <a:gd name="connsiteY46" fmla="*/ 443884 h 1161397"/>
              <a:gd name="connsiteX47" fmla="*/ 2754324 w 6884912"/>
              <a:gd name="connsiteY47" fmla="*/ 424766 h 1161397"/>
              <a:gd name="connsiteX48" fmla="*/ 2848470 w 6884912"/>
              <a:gd name="connsiteY48" fmla="*/ 405966 h 1161397"/>
              <a:gd name="connsiteX49" fmla="*/ 2881772 w 6884912"/>
              <a:gd name="connsiteY49" fmla="*/ 387260 h 1161397"/>
              <a:gd name="connsiteX50" fmla="*/ 2929932 w 6884912"/>
              <a:gd name="connsiteY50" fmla="*/ 368912 h 1161397"/>
              <a:gd name="connsiteX51" fmla="*/ 3013020 w 6884912"/>
              <a:gd name="connsiteY51" fmla="*/ 327578 h 1161397"/>
              <a:gd name="connsiteX52" fmla="*/ 3222191 w 6884912"/>
              <a:gd name="connsiteY52" fmla="*/ 307887 h 1161397"/>
              <a:gd name="connsiteX53" fmla="*/ 3227953 w 6884912"/>
              <a:gd name="connsiteY53" fmla="*/ 297650 h 1161397"/>
              <a:gd name="connsiteX54" fmla="*/ 3510042 w 6884912"/>
              <a:gd name="connsiteY54" fmla="*/ 311820 h 1161397"/>
              <a:gd name="connsiteX55" fmla="*/ 3626773 w 6884912"/>
              <a:gd name="connsiteY55" fmla="*/ 290452 h 1161397"/>
              <a:gd name="connsiteX56" fmla="*/ 3666217 w 6884912"/>
              <a:gd name="connsiteY56" fmla="*/ 273255 h 1161397"/>
              <a:gd name="connsiteX57" fmla="*/ 3732427 w 6884912"/>
              <a:gd name="connsiteY57" fmla="*/ 245039 h 1161397"/>
              <a:gd name="connsiteX58" fmla="*/ 3777022 w 6884912"/>
              <a:gd name="connsiteY58" fmla="*/ 200276 h 1161397"/>
              <a:gd name="connsiteX59" fmla="*/ 3791246 w 6884912"/>
              <a:gd name="connsiteY59" fmla="*/ 189996 h 1161397"/>
              <a:gd name="connsiteX60" fmla="*/ 3819864 w 6884912"/>
              <a:gd name="connsiteY60" fmla="*/ 194605 h 1161397"/>
              <a:gd name="connsiteX61" fmla="*/ 3830398 w 6884912"/>
              <a:gd name="connsiteY61" fmla="*/ 188383 h 1161397"/>
              <a:gd name="connsiteX62" fmla="*/ 3834360 w 6884912"/>
              <a:gd name="connsiteY62" fmla="*/ 188992 h 1161397"/>
              <a:gd name="connsiteX63" fmla="*/ 3843715 w 6884912"/>
              <a:gd name="connsiteY63" fmla="*/ 188752 h 1161397"/>
              <a:gd name="connsiteX64" fmla="*/ 3842609 w 6884912"/>
              <a:gd name="connsiteY64" fmla="*/ 197386 h 1161397"/>
              <a:gd name="connsiteX65" fmla="*/ 3853961 w 6884912"/>
              <a:gd name="connsiteY65" fmla="*/ 213380 h 1161397"/>
              <a:gd name="connsiteX66" fmla="*/ 3907640 w 6884912"/>
              <a:gd name="connsiteY66" fmla="*/ 207568 h 1161397"/>
              <a:gd name="connsiteX67" fmla="*/ 3910449 w 6884912"/>
              <a:gd name="connsiteY67" fmla="*/ 197808 h 1161397"/>
              <a:gd name="connsiteX68" fmla="*/ 3917197 w 6884912"/>
              <a:gd name="connsiteY68" fmla="*/ 196121 h 1161397"/>
              <a:gd name="connsiteX69" fmla="*/ 3922400 w 6884912"/>
              <a:gd name="connsiteY69" fmla="*/ 205056 h 1161397"/>
              <a:gd name="connsiteX70" fmla="*/ 4013061 w 6884912"/>
              <a:gd name="connsiteY70" fmla="*/ 224874 h 1161397"/>
              <a:gd name="connsiteX71" fmla="*/ 4220717 w 6884912"/>
              <a:gd name="connsiteY71" fmla="*/ 192946 h 1161397"/>
              <a:gd name="connsiteX72" fmla="*/ 4228802 w 6884912"/>
              <a:gd name="connsiteY72" fmla="*/ 201468 h 1161397"/>
              <a:gd name="connsiteX73" fmla="*/ 4289361 w 6884912"/>
              <a:gd name="connsiteY73" fmla="*/ 196642 h 1161397"/>
              <a:gd name="connsiteX74" fmla="*/ 4498913 w 6884912"/>
              <a:gd name="connsiteY74" fmla="*/ 118915 h 1161397"/>
              <a:gd name="connsiteX75" fmla="*/ 4617330 w 6884912"/>
              <a:gd name="connsiteY75" fmla="*/ 111163 h 1161397"/>
              <a:gd name="connsiteX76" fmla="*/ 4659778 w 6884912"/>
              <a:gd name="connsiteY76" fmla="*/ 118219 h 1161397"/>
              <a:gd name="connsiteX77" fmla="*/ 4730870 w 6884912"/>
              <a:gd name="connsiteY77" fmla="*/ 129432 h 1161397"/>
              <a:gd name="connsiteX78" fmla="*/ 4844073 w 6884912"/>
              <a:gd name="connsiteY78" fmla="*/ 161768 h 1161397"/>
              <a:gd name="connsiteX79" fmla="*/ 4856454 w 6884912"/>
              <a:gd name="connsiteY79" fmla="*/ 130488 h 1161397"/>
              <a:gd name="connsiteX80" fmla="*/ 4920038 w 6884912"/>
              <a:gd name="connsiteY80" fmla="*/ 140418 h 1161397"/>
              <a:gd name="connsiteX81" fmla="*/ 5016639 w 6884912"/>
              <a:gd name="connsiteY81" fmla="*/ 158905 h 1161397"/>
              <a:gd name="connsiteX82" fmla="*/ 5072009 w 6884912"/>
              <a:gd name="connsiteY82" fmla="*/ 161502 h 1161397"/>
              <a:gd name="connsiteX83" fmla="*/ 5223626 w 6884912"/>
              <a:gd name="connsiteY83" fmla="*/ 177356 h 1161397"/>
              <a:gd name="connsiteX84" fmla="*/ 5375773 w 6884912"/>
              <a:gd name="connsiteY84" fmla="*/ 199913 h 1161397"/>
              <a:gd name="connsiteX85" fmla="*/ 5467502 w 6884912"/>
              <a:gd name="connsiteY85" fmla="*/ 250963 h 1161397"/>
              <a:gd name="connsiteX86" fmla="*/ 5592395 w 6884912"/>
              <a:gd name="connsiteY86" fmla="*/ 265434 h 1161397"/>
              <a:gd name="connsiteX87" fmla="*/ 5613532 w 6884912"/>
              <a:gd name="connsiteY87" fmla="*/ 273379 h 1161397"/>
              <a:gd name="connsiteX88" fmla="*/ 5642173 w 6884912"/>
              <a:gd name="connsiteY88" fmla="*/ 266904 h 1161397"/>
              <a:gd name="connsiteX89" fmla="*/ 5756910 w 6884912"/>
              <a:gd name="connsiteY89" fmla="*/ 239211 h 1161397"/>
              <a:gd name="connsiteX90" fmla="*/ 5846667 w 6884912"/>
              <a:gd name="connsiteY90" fmla="*/ 201786 h 1161397"/>
              <a:gd name="connsiteX91" fmla="*/ 5960732 w 6884912"/>
              <a:gd name="connsiteY91" fmla="*/ 220708 h 1161397"/>
              <a:gd name="connsiteX92" fmla="*/ 6029542 w 6884912"/>
              <a:gd name="connsiteY92" fmla="*/ 210339 h 1161397"/>
              <a:gd name="connsiteX93" fmla="*/ 6141123 w 6884912"/>
              <a:gd name="connsiteY93" fmla="*/ 159923 h 1161397"/>
              <a:gd name="connsiteX94" fmla="*/ 6290640 w 6884912"/>
              <a:gd name="connsiteY94" fmla="*/ 167441 h 1161397"/>
              <a:gd name="connsiteX95" fmla="*/ 6322806 w 6884912"/>
              <a:gd name="connsiteY95" fmla="*/ 213293 h 1161397"/>
              <a:gd name="connsiteX96" fmla="*/ 6380420 w 6884912"/>
              <a:gd name="connsiteY96" fmla="*/ 173195 h 1161397"/>
              <a:gd name="connsiteX97" fmla="*/ 6507891 w 6884912"/>
              <a:gd name="connsiteY97" fmla="*/ 118474 h 1161397"/>
              <a:gd name="connsiteX98" fmla="*/ 6571807 w 6884912"/>
              <a:gd name="connsiteY98" fmla="*/ 98636 h 1161397"/>
              <a:gd name="connsiteX99" fmla="*/ 6671880 w 6884912"/>
              <a:gd name="connsiteY99" fmla="*/ 82931 h 1161397"/>
              <a:gd name="connsiteX100" fmla="*/ 6702266 w 6884912"/>
              <a:gd name="connsiteY100" fmla="*/ 75470 h 1161397"/>
              <a:gd name="connsiteX101" fmla="*/ 6845802 w 6884912"/>
              <a:gd name="connsiteY101" fmla="*/ 24496 h 1161397"/>
              <a:gd name="connsiteX102" fmla="*/ 6884912 w 6884912"/>
              <a:gd name="connsiteY10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66947 w 6884912"/>
              <a:gd name="connsiteY16" fmla="*/ 700762 h 1161397"/>
              <a:gd name="connsiteX17" fmla="*/ 1178135 w 6884912"/>
              <a:gd name="connsiteY17" fmla="*/ 698631 h 1161397"/>
              <a:gd name="connsiteX18" fmla="*/ 1178301 w 6884912"/>
              <a:gd name="connsiteY18" fmla="*/ 698094 h 1161397"/>
              <a:gd name="connsiteX19" fmla="*/ 1242716 w 6884912"/>
              <a:gd name="connsiteY19" fmla="*/ 698052 h 1161397"/>
              <a:gd name="connsiteX20" fmla="*/ 1299977 w 6884912"/>
              <a:gd name="connsiteY20" fmla="*/ 639196 h 1161397"/>
              <a:gd name="connsiteX21" fmla="*/ 1326190 w 6884912"/>
              <a:gd name="connsiteY21" fmla="*/ 625955 h 1161397"/>
              <a:gd name="connsiteX22" fmla="*/ 1339600 w 6884912"/>
              <a:gd name="connsiteY22" fmla="*/ 616295 h 1161397"/>
              <a:gd name="connsiteX23" fmla="*/ 1340054 w 6884912"/>
              <a:gd name="connsiteY23" fmla="*/ 614022 h 1161397"/>
              <a:gd name="connsiteX24" fmla="*/ 1391606 w 6884912"/>
              <a:gd name="connsiteY24" fmla="*/ 615229 h 1161397"/>
              <a:gd name="connsiteX25" fmla="*/ 1397565 w 6884912"/>
              <a:gd name="connsiteY25" fmla="*/ 611490 h 1161397"/>
              <a:gd name="connsiteX26" fmla="*/ 1432302 w 6884912"/>
              <a:gd name="connsiteY26" fmla="*/ 617267 h 1161397"/>
              <a:gd name="connsiteX27" fmla="*/ 1449644 w 6884912"/>
              <a:gd name="connsiteY27" fmla="*/ 617591 h 1161397"/>
              <a:gd name="connsiteX28" fmla="*/ 1455793 w 6884912"/>
              <a:gd name="connsiteY28" fmla="*/ 623174 h 1161397"/>
              <a:gd name="connsiteX29" fmla="*/ 1480758 w 6884912"/>
              <a:gd name="connsiteY29" fmla="*/ 620863 h 1161397"/>
              <a:gd name="connsiteX30" fmla="*/ 1483154 w 6884912"/>
              <a:gd name="connsiteY30" fmla="*/ 618527 h 1161397"/>
              <a:gd name="connsiteX31" fmla="*/ 1505495 w 6884912"/>
              <a:gd name="connsiteY31" fmla="*/ 624325 h 1161397"/>
              <a:gd name="connsiteX32" fmla="*/ 1526340 w 6884912"/>
              <a:gd name="connsiteY32" fmla="*/ 638496 h 1161397"/>
              <a:gd name="connsiteX33" fmla="*/ 1731986 w 6884912"/>
              <a:gd name="connsiteY33" fmla="*/ 589682 h 1161397"/>
              <a:gd name="connsiteX34" fmla="*/ 1927935 w 6884912"/>
              <a:gd name="connsiteY34" fmla="*/ 628540 h 1161397"/>
              <a:gd name="connsiteX35" fmla="*/ 2039075 w 6884912"/>
              <a:gd name="connsiteY35" fmla="*/ 599964 h 1161397"/>
              <a:gd name="connsiteX36" fmla="*/ 2066980 w 6884912"/>
              <a:gd name="connsiteY36" fmla="*/ 550413 h 1161397"/>
              <a:gd name="connsiteX37" fmla="*/ 2352236 w 6884912"/>
              <a:gd name="connsiteY37" fmla="*/ 519602 h 1161397"/>
              <a:gd name="connsiteX38" fmla="*/ 2420791 w 6884912"/>
              <a:gd name="connsiteY38" fmla="*/ 492826 h 1161397"/>
              <a:gd name="connsiteX39" fmla="*/ 2489932 w 6884912"/>
              <a:gd name="connsiteY39" fmla="*/ 507864 h 1161397"/>
              <a:gd name="connsiteX40" fmla="*/ 2512917 w 6884912"/>
              <a:gd name="connsiteY40" fmla="*/ 489127 h 1161397"/>
              <a:gd name="connsiteX41" fmla="*/ 2516783 w 6884912"/>
              <a:gd name="connsiteY41" fmla="*/ 485473 h 1161397"/>
              <a:gd name="connsiteX42" fmla="*/ 2534360 w 6884912"/>
              <a:gd name="connsiteY42" fmla="*/ 480064 h 1161397"/>
              <a:gd name="connsiteX43" fmla="*/ 2536691 w 6884912"/>
              <a:gd name="connsiteY43" fmla="*/ 467018 h 1161397"/>
              <a:gd name="connsiteX44" fmla="*/ 2561265 w 6884912"/>
              <a:gd name="connsiteY44" fmla="*/ 450623 h 1161397"/>
              <a:gd name="connsiteX45" fmla="*/ 2594349 w 6884912"/>
              <a:gd name="connsiteY45" fmla="*/ 443884 h 1161397"/>
              <a:gd name="connsiteX46" fmla="*/ 2754324 w 6884912"/>
              <a:gd name="connsiteY46" fmla="*/ 424766 h 1161397"/>
              <a:gd name="connsiteX47" fmla="*/ 2848470 w 6884912"/>
              <a:gd name="connsiteY47" fmla="*/ 405966 h 1161397"/>
              <a:gd name="connsiteX48" fmla="*/ 2881772 w 6884912"/>
              <a:gd name="connsiteY48" fmla="*/ 387260 h 1161397"/>
              <a:gd name="connsiteX49" fmla="*/ 2929932 w 6884912"/>
              <a:gd name="connsiteY49" fmla="*/ 368912 h 1161397"/>
              <a:gd name="connsiteX50" fmla="*/ 3013020 w 6884912"/>
              <a:gd name="connsiteY50" fmla="*/ 327578 h 1161397"/>
              <a:gd name="connsiteX51" fmla="*/ 3222191 w 6884912"/>
              <a:gd name="connsiteY51" fmla="*/ 307887 h 1161397"/>
              <a:gd name="connsiteX52" fmla="*/ 3227953 w 6884912"/>
              <a:gd name="connsiteY52" fmla="*/ 297650 h 1161397"/>
              <a:gd name="connsiteX53" fmla="*/ 3510042 w 6884912"/>
              <a:gd name="connsiteY53" fmla="*/ 311820 h 1161397"/>
              <a:gd name="connsiteX54" fmla="*/ 3626773 w 6884912"/>
              <a:gd name="connsiteY54" fmla="*/ 290452 h 1161397"/>
              <a:gd name="connsiteX55" fmla="*/ 3666217 w 6884912"/>
              <a:gd name="connsiteY55" fmla="*/ 273255 h 1161397"/>
              <a:gd name="connsiteX56" fmla="*/ 3732427 w 6884912"/>
              <a:gd name="connsiteY56" fmla="*/ 245039 h 1161397"/>
              <a:gd name="connsiteX57" fmla="*/ 3777022 w 6884912"/>
              <a:gd name="connsiteY57" fmla="*/ 200276 h 1161397"/>
              <a:gd name="connsiteX58" fmla="*/ 3791246 w 6884912"/>
              <a:gd name="connsiteY58" fmla="*/ 189996 h 1161397"/>
              <a:gd name="connsiteX59" fmla="*/ 3819864 w 6884912"/>
              <a:gd name="connsiteY59" fmla="*/ 194605 h 1161397"/>
              <a:gd name="connsiteX60" fmla="*/ 3830398 w 6884912"/>
              <a:gd name="connsiteY60" fmla="*/ 188383 h 1161397"/>
              <a:gd name="connsiteX61" fmla="*/ 3834360 w 6884912"/>
              <a:gd name="connsiteY61" fmla="*/ 188992 h 1161397"/>
              <a:gd name="connsiteX62" fmla="*/ 3843715 w 6884912"/>
              <a:gd name="connsiteY62" fmla="*/ 188752 h 1161397"/>
              <a:gd name="connsiteX63" fmla="*/ 3842609 w 6884912"/>
              <a:gd name="connsiteY63" fmla="*/ 197386 h 1161397"/>
              <a:gd name="connsiteX64" fmla="*/ 3853961 w 6884912"/>
              <a:gd name="connsiteY64" fmla="*/ 213380 h 1161397"/>
              <a:gd name="connsiteX65" fmla="*/ 3907640 w 6884912"/>
              <a:gd name="connsiteY65" fmla="*/ 207568 h 1161397"/>
              <a:gd name="connsiteX66" fmla="*/ 3910449 w 6884912"/>
              <a:gd name="connsiteY66" fmla="*/ 197808 h 1161397"/>
              <a:gd name="connsiteX67" fmla="*/ 3917197 w 6884912"/>
              <a:gd name="connsiteY67" fmla="*/ 196121 h 1161397"/>
              <a:gd name="connsiteX68" fmla="*/ 3922400 w 6884912"/>
              <a:gd name="connsiteY68" fmla="*/ 205056 h 1161397"/>
              <a:gd name="connsiteX69" fmla="*/ 4013061 w 6884912"/>
              <a:gd name="connsiteY69" fmla="*/ 224874 h 1161397"/>
              <a:gd name="connsiteX70" fmla="*/ 4220717 w 6884912"/>
              <a:gd name="connsiteY70" fmla="*/ 192946 h 1161397"/>
              <a:gd name="connsiteX71" fmla="*/ 4228802 w 6884912"/>
              <a:gd name="connsiteY71" fmla="*/ 201468 h 1161397"/>
              <a:gd name="connsiteX72" fmla="*/ 4289361 w 6884912"/>
              <a:gd name="connsiteY72" fmla="*/ 196642 h 1161397"/>
              <a:gd name="connsiteX73" fmla="*/ 4498913 w 6884912"/>
              <a:gd name="connsiteY73" fmla="*/ 118915 h 1161397"/>
              <a:gd name="connsiteX74" fmla="*/ 4617330 w 6884912"/>
              <a:gd name="connsiteY74" fmla="*/ 111163 h 1161397"/>
              <a:gd name="connsiteX75" fmla="*/ 4659778 w 6884912"/>
              <a:gd name="connsiteY75" fmla="*/ 118219 h 1161397"/>
              <a:gd name="connsiteX76" fmla="*/ 4730870 w 6884912"/>
              <a:gd name="connsiteY76" fmla="*/ 129432 h 1161397"/>
              <a:gd name="connsiteX77" fmla="*/ 4844073 w 6884912"/>
              <a:gd name="connsiteY77" fmla="*/ 161768 h 1161397"/>
              <a:gd name="connsiteX78" fmla="*/ 4856454 w 6884912"/>
              <a:gd name="connsiteY78" fmla="*/ 130488 h 1161397"/>
              <a:gd name="connsiteX79" fmla="*/ 4920038 w 6884912"/>
              <a:gd name="connsiteY79" fmla="*/ 140418 h 1161397"/>
              <a:gd name="connsiteX80" fmla="*/ 5016639 w 6884912"/>
              <a:gd name="connsiteY80" fmla="*/ 158905 h 1161397"/>
              <a:gd name="connsiteX81" fmla="*/ 5072009 w 6884912"/>
              <a:gd name="connsiteY81" fmla="*/ 161502 h 1161397"/>
              <a:gd name="connsiteX82" fmla="*/ 5223626 w 6884912"/>
              <a:gd name="connsiteY82" fmla="*/ 177356 h 1161397"/>
              <a:gd name="connsiteX83" fmla="*/ 5375773 w 6884912"/>
              <a:gd name="connsiteY83" fmla="*/ 199913 h 1161397"/>
              <a:gd name="connsiteX84" fmla="*/ 5467502 w 6884912"/>
              <a:gd name="connsiteY84" fmla="*/ 250963 h 1161397"/>
              <a:gd name="connsiteX85" fmla="*/ 5592395 w 6884912"/>
              <a:gd name="connsiteY85" fmla="*/ 265434 h 1161397"/>
              <a:gd name="connsiteX86" fmla="*/ 5613532 w 6884912"/>
              <a:gd name="connsiteY86" fmla="*/ 273379 h 1161397"/>
              <a:gd name="connsiteX87" fmla="*/ 5642173 w 6884912"/>
              <a:gd name="connsiteY87" fmla="*/ 266904 h 1161397"/>
              <a:gd name="connsiteX88" fmla="*/ 5756910 w 6884912"/>
              <a:gd name="connsiteY88" fmla="*/ 239211 h 1161397"/>
              <a:gd name="connsiteX89" fmla="*/ 5846667 w 6884912"/>
              <a:gd name="connsiteY89" fmla="*/ 201786 h 1161397"/>
              <a:gd name="connsiteX90" fmla="*/ 5960732 w 6884912"/>
              <a:gd name="connsiteY90" fmla="*/ 220708 h 1161397"/>
              <a:gd name="connsiteX91" fmla="*/ 6029542 w 6884912"/>
              <a:gd name="connsiteY91" fmla="*/ 210339 h 1161397"/>
              <a:gd name="connsiteX92" fmla="*/ 6141123 w 6884912"/>
              <a:gd name="connsiteY92" fmla="*/ 159923 h 1161397"/>
              <a:gd name="connsiteX93" fmla="*/ 6290640 w 6884912"/>
              <a:gd name="connsiteY93" fmla="*/ 167441 h 1161397"/>
              <a:gd name="connsiteX94" fmla="*/ 6322806 w 6884912"/>
              <a:gd name="connsiteY94" fmla="*/ 213293 h 1161397"/>
              <a:gd name="connsiteX95" fmla="*/ 6380420 w 6884912"/>
              <a:gd name="connsiteY95" fmla="*/ 173195 h 1161397"/>
              <a:gd name="connsiteX96" fmla="*/ 6507891 w 6884912"/>
              <a:gd name="connsiteY96" fmla="*/ 118474 h 1161397"/>
              <a:gd name="connsiteX97" fmla="*/ 6571807 w 6884912"/>
              <a:gd name="connsiteY97" fmla="*/ 98636 h 1161397"/>
              <a:gd name="connsiteX98" fmla="*/ 6671880 w 6884912"/>
              <a:gd name="connsiteY98" fmla="*/ 82931 h 1161397"/>
              <a:gd name="connsiteX99" fmla="*/ 6702266 w 6884912"/>
              <a:gd name="connsiteY99" fmla="*/ 75470 h 1161397"/>
              <a:gd name="connsiteX100" fmla="*/ 6845802 w 6884912"/>
              <a:gd name="connsiteY100" fmla="*/ 24496 h 1161397"/>
              <a:gd name="connsiteX101" fmla="*/ 6884912 w 6884912"/>
              <a:gd name="connsiteY10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78135 w 6884912"/>
              <a:gd name="connsiteY16" fmla="*/ 698631 h 1161397"/>
              <a:gd name="connsiteX17" fmla="*/ 1178301 w 6884912"/>
              <a:gd name="connsiteY17" fmla="*/ 698094 h 1161397"/>
              <a:gd name="connsiteX18" fmla="*/ 1242716 w 6884912"/>
              <a:gd name="connsiteY18" fmla="*/ 698052 h 1161397"/>
              <a:gd name="connsiteX19" fmla="*/ 1299977 w 6884912"/>
              <a:gd name="connsiteY19" fmla="*/ 639196 h 1161397"/>
              <a:gd name="connsiteX20" fmla="*/ 1326190 w 6884912"/>
              <a:gd name="connsiteY20" fmla="*/ 625955 h 1161397"/>
              <a:gd name="connsiteX21" fmla="*/ 1339600 w 6884912"/>
              <a:gd name="connsiteY21" fmla="*/ 616295 h 1161397"/>
              <a:gd name="connsiteX22" fmla="*/ 1340054 w 6884912"/>
              <a:gd name="connsiteY22" fmla="*/ 614022 h 1161397"/>
              <a:gd name="connsiteX23" fmla="*/ 1391606 w 6884912"/>
              <a:gd name="connsiteY23" fmla="*/ 615229 h 1161397"/>
              <a:gd name="connsiteX24" fmla="*/ 1397565 w 6884912"/>
              <a:gd name="connsiteY24" fmla="*/ 611490 h 1161397"/>
              <a:gd name="connsiteX25" fmla="*/ 1432302 w 6884912"/>
              <a:gd name="connsiteY25" fmla="*/ 617267 h 1161397"/>
              <a:gd name="connsiteX26" fmla="*/ 1449644 w 6884912"/>
              <a:gd name="connsiteY26" fmla="*/ 617591 h 1161397"/>
              <a:gd name="connsiteX27" fmla="*/ 1455793 w 6884912"/>
              <a:gd name="connsiteY27" fmla="*/ 623174 h 1161397"/>
              <a:gd name="connsiteX28" fmla="*/ 1480758 w 6884912"/>
              <a:gd name="connsiteY28" fmla="*/ 620863 h 1161397"/>
              <a:gd name="connsiteX29" fmla="*/ 1483154 w 6884912"/>
              <a:gd name="connsiteY29" fmla="*/ 618527 h 1161397"/>
              <a:gd name="connsiteX30" fmla="*/ 1505495 w 6884912"/>
              <a:gd name="connsiteY30" fmla="*/ 624325 h 1161397"/>
              <a:gd name="connsiteX31" fmla="*/ 1526340 w 6884912"/>
              <a:gd name="connsiteY31" fmla="*/ 638496 h 1161397"/>
              <a:gd name="connsiteX32" fmla="*/ 1731986 w 6884912"/>
              <a:gd name="connsiteY32" fmla="*/ 589682 h 1161397"/>
              <a:gd name="connsiteX33" fmla="*/ 1927935 w 6884912"/>
              <a:gd name="connsiteY33" fmla="*/ 628540 h 1161397"/>
              <a:gd name="connsiteX34" fmla="*/ 2039075 w 6884912"/>
              <a:gd name="connsiteY34" fmla="*/ 599964 h 1161397"/>
              <a:gd name="connsiteX35" fmla="*/ 2066980 w 6884912"/>
              <a:gd name="connsiteY35" fmla="*/ 550413 h 1161397"/>
              <a:gd name="connsiteX36" fmla="*/ 2352236 w 6884912"/>
              <a:gd name="connsiteY36" fmla="*/ 519602 h 1161397"/>
              <a:gd name="connsiteX37" fmla="*/ 2420791 w 6884912"/>
              <a:gd name="connsiteY37" fmla="*/ 492826 h 1161397"/>
              <a:gd name="connsiteX38" fmla="*/ 2489932 w 6884912"/>
              <a:gd name="connsiteY38" fmla="*/ 507864 h 1161397"/>
              <a:gd name="connsiteX39" fmla="*/ 2512917 w 6884912"/>
              <a:gd name="connsiteY39" fmla="*/ 489127 h 1161397"/>
              <a:gd name="connsiteX40" fmla="*/ 2516783 w 6884912"/>
              <a:gd name="connsiteY40" fmla="*/ 485473 h 1161397"/>
              <a:gd name="connsiteX41" fmla="*/ 2534360 w 6884912"/>
              <a:gd name="connsiteY41" fmla="*/ 480064 h 1161397"/>
              <a:gd name="connsiteX42" fmla="*/ 2536691 w 6884912"/>
              <a:gd name="connsiteY42" fmla="*/ 467018 h 1161397"/>
              <a:gd name="connsiteX43" fmla="*/ 2561265 w 6884912"/>
              <a:gd name="connsiteY43" fmla="*/ 450623 h 1161397"/>
              <a:gd name="connsiteX44" fmla="*/ 2594349 w 6884912"/>
              <a:gd name="connsiteY44" fmla="*/ 443884 h 1161397"/>
              <a:gd name="connsiteX45" fmla="*/ 2754324 w 6884912"/>
              <a:gd name="connsiteY45" fmla="*/ 424766 h 1161397"/>
              <a:gd name="connsiteX46" fmla="*/ 2848470 w 6884912"/>
              <a:gd name="connsiteY46" fmla="*/ 405966 h 1161397"/>
              <a:gd name="connsiteX47" fmla="*/ 2881772 w 6884912"/>
              <a:gd name="connsiteY47" fmla="*/ 387260 h 1161397"/>
              <a:gd name="connsiteX48" fmla="*/ 2929932 w 6884912"/>
              <a:gd name="connsiteY48" fmla="*/ 368912 h 1161397"/>
              <a:gd name="connsiteX49" fmla="*/ 3013020 w 6884912"/>
              <a:gd name="connsiteY49" fmla="*/ 327578 h 1161397"/>
              <a:gd name="connsiteX50" fmla="*/ 3222191 w 6884912"/>
              <a:gd name="connsiteY50" fmla="*/ 307887 h 1161397"/>
              <a:gd name="connsiteX51" fmla="*/ 3227953 w 6884912"/>
              <a:gd name="connsiteY51" fmla="*/ 297650 h 1161397"/>
              <a:gd name="connsiteX52" fmla="*/ 3510042 w 6884912"/>
              <a:gd name="connsiteY52" fmla="*/ 311820 h 1161397"/>
              <a:gd name="connsiteX53" fmla="*/ 3626773 w 6884912"/>
              <a:gd name="connsiteY53" fmla="*/ 290452 h 1161397"/>
              <a:gd name="connsiteX54" fmla="*/ 3666217 w 6884912"/>
              <a:gd name="connsiteY54" fmla="*/ 273255 h 1161397"/>
              <a:gd name="connsiteX55" fmla="*/ 3732427 w 6884912"/>
              <a:gd name="connsiteY55" fmla="*/ 245039 h 1161397"/>
              <a:gd name="connsiteX56" fmla="*/ 3777022 w 6884912"/>
              <a:gd name="connsiteY56" fmla="*/ 200276 h 1161397"/>
              <a:gd name="connsiteX57" fmla="*/ 3791246 w 6884912"/>
              <a:gd name="connsiteY57" fmla="*/ 189996 h 1161397"/>
              <a:gd name="connsiteX58" fmla="*/ 3819864 w 6884912"/>
              <a:gd name="connsiteY58" fmla="*/ 194605 h 1161397"/>
              <a:gd name="connsiteX59" fmla="*/ 3830398 w 6884912"/>
              <a:gd name="connsiteY59" fmla="*/ 188383 h 1161397"/>
              <a:gd name="connsiteX60" fmla="*/ 3834360 w 6884912"/>
              <a:gd name="connsiteY60" fmla="*/ 188992 h 1161397"/>
              <a:gd name="connsiteX61" fmla="*/ 3843715 w 6884912"/>
              <a:gd name="connsiteY61" fmla="*/ 188752 h 1161397"/>
              <a:gd name="connsiteX62" fmla="*/ 3842609 w 6884912"/>
              <a:gd name="connsiteY62" fmla="*/ 197386 h 1161397"/>
              <a:gd name="connsiteX63" fmla="*/ 3853961 w 6884912"/>
              <a:gd name="connsiteY63" fmla="*/ 213380 h 1161397"/>
              <a:gd name="connsiteX64" fmla="*/ 3907640 w 6884912"/>
              <a:gd name="connsiteY64" fmla="*/ 207568 h 1161397"/>
              <a:gd name="connsiteX65" fmla="*/ 3910449 w 6884912"/>
              <a:gd name="connsiteY65" fmla="*/ 197808 h 1161397"/>
              <a:gd name="connsiteX66" fmla="*/ 3917197 w 6884912"/>
              <a:gd name="connsiteY66" fmla="*/ 196121 h 1161397"/>
              <a:gd name="connsiteX67" fmla="*/ 3922400 w 6884912"/>
              <a:gd name="connsiteY67" fmla="*/ 205056 h 1161397"/>
              <a:gd name="connsiteX68" fmla="*/ 4013061 w 6884912"/>
              <a:gd name="connsiteY68" fmla="*/ 224874 h 1161397"/>
              <a:gd name="connsiteX69" fmla="*/ 4220717 w 6884912"/>
              <a:gd name="connsiteY69" fmla="*/ 192946 h 1161397"/>
              <a:gd name="connsiteX70" fmla="*/ 4228802 w 6884912"/>
              <a:gd name="connsiteY70" fmla="*/ 201468 h 1161397"/>
              <a:gd name="connsiteX71" fmla="*/ 4289361 w 6884912"/>
              <a:gd name="connsiteY71" fmla="*/ 196642 h 1161397"/>
              <a:gd name="connsiteX72" fmla="*/ 4498913 w 6884912"/>
              <a:gd name="connsiteY72" fmla="*/ 118915 h 1161397"/>
              <a:gd name="connsiteX73" fmla="*/ 4617330 w 6884912"/>
              <a:gd name="connsiteY73" fmla="*/ 111163 h 1161397"/>
              <a:gd name="connsiteX74" fmla="*/ 4659778 w 6884912"/>
              <a:gd name="connsiteY74" fmla="*/ 118219 h 1161397"/>
              <a:gd name="connsiteX75" fmla="*/ 4730870 w 6884912"/>
              <a:gd name="connsiteY75" fmla="*/ 129432 h 1161397"/>
              <a:gd name="connsiteX76" fmla="*/ 4844073 w 6884912"/>
              <a:gd name="connsiteY76" fmla="*/ 161768 h 1161397"/>
              <a:gd name="connsiteX77" fmla="*/ 4856454 w 6884912"/>
              <a:gd name="connsiteY77" fmla="*/ 130488 h 1161397"/>
              <a:gd name="connsiteX78" fmla="*/ 4920038 w 6884912"/>
              <a:gd name="connsiteY78" fmla="*/ 140418 h 1161397"/>
              <a:gd name="connsiteX79" fmla="*/ 5016639 w 6884912"/>
              <a:gd name="connsiteY79" fmla="*/ 158905 h 1161397"/>
              <a:gd name="connsiteX80" fmla="*/ 5072009 w 6884912"/>
              <a:gd name="connsiteY80" fmla="*/ 161502 h 1161397"/>
              <a:gd name="connsiteX81" fmla="*/ 5223626 w 6884912"/>
              <a:gd name="connsiteY81" fmla="*/ 177356 h 1161397"/>
              <a:gd name="connsiteX82" fmla="*/ 5375773 w 6884912"/>
              <a:gd name="connsiteY82" fmla="*/ 199913 h 1161397"/>
              <a:gd name="connsiteX83" fmla="*/ 5467502 w 6884912"/>
              <a:gd name="connsiteY83" fmla="*/ 250963 h 1161397"/>
              <a:gd name="connsiteX84" fmla="*/ 5592395 w 6884912"/>
              <a:gd name="connsiteY84" fmla="*/ 265434 h 1161397"/>
              <a:gd name="connsiteX85" fmla="*/ 5613532 w 6884912"/>
              <a:gd name="connsiteY85" fmla="*/ 273379 h 1161397"/>
              <a:gd name="connsiteX86" fmla="*/ 5642173 w 6884912"/>
              <a:gd name="connsiteY86" fmla="*/ 266904 h 1161397"/>
              <a:gd name="connsiteX87" fmla="*/ 5756910 w 6884912"/>
              <a:gd name="connsiteY87" fmla="*/ 239211 h 1161397"/>
              <a:gd name="connsiteX88" fmla="*/ 5846667 w 6884912"/>
              <a:gd name="connsiteY88" fmla="*/ 201786 h 1161397"/>
              <a:gd name="connsiteX89" fmla="*/ 5960732 w 6884912"/>
              <a:gd name="connsiteY89" fmla="*/ 220708 h 1161397"/>
              <a:gd name="connsiteX90" fmla="*/ 6029542 w 6884912"/>
              <a:gd name="connsiteY90" fmla="*/ 210339 h 1161397"/>
              <a:gd name="connsiteX91" fmla="*/ 6141123 w 6884912"/>
              <a:gd name="connsiteY91" fmla="*/ 159923 h 1161397"/>
              <a:gd name="connsiteX92" fmla="*/ 6290640 w 6884912"/>
              <a:gd name="connsiteY92" fmla="*/ 167441 h 1161397"/>
              <a:gd name="connsiteX93" fmla="*/ 6322806 w 6884912"/>
              <a:gd name="connsiteY93" fmla="*/ 213293 h 1161397"/>
              <a:gd name="connsiteX94" fmla="*/ 6380420 w 6884912"/>
              <a:gd name="connsiteY94" fmla="*/ 173195 h 1161397"/>
              <a:gd name="connsiteX95" fmla="*/ 6507891 w 6884912"/>
              <a:gd name="connsiteY95" fmla="*/ 118474 h 1161397"/>
              <a:gd name="connsiteX96" fmla="*/ 6571807 w 6884912"/>
              <a:gd name="connsiteY96" fmla="*/ 98636 h 1161397"/>
              <a:gd name="connsiteX97" fmla="*/ 6671880 w 6884912"/>
              <a:gd name="connsiteY97" fmla="*/ 82931 h 1161397"/>
              <a:gd name="connsiteX98" fmla="*/ 6702266 w 6884912"/>
              <a:gd name="connsiteY98" fmla="*/ 75470 h 1161397"/>
              <a:gd name="connsiteX99" fmla="*/ 6845802 w 6884912"/>
              <a:gd name="connsiteY99" fmla="*/ 24496 h 1161397"/>
              <a:gd name="connsiteX100" fmla="*/ 6884912 w 6884912"/>
              <a:gd name="connsiteY10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178301 w 6884912"/>
              <a:gd name="connsiteY16" fmla="*/ 698094 h 1161397"/>
              <a:gd name="connsiteX17" fmla="*/ 1242716 w 6884912"/>
              <a:gd name="connsiteY17" fmla="*/ 698052 h 1161397"/>
              <a:gd name="connsiteX18" fmla="*/ 1299977 w 6884912"/>
              <a:gd name="connsiteY18" fmla="*/ 639196 h 1161397"/>
              <a:gd name="connsiteX19" fmla="*/ 1326190 w 6884912"/>
              <a:gd name="connsiteY19" fmla="*/ 625955 h 1161397"/>
              <a:gd name="connsiteX20" fmla="*/ 1339600 w 6884912"/>
              <a:gd name="connsiteY20" fmla="*/ 616295 h 1161397"/>
              <a:gd name="connsiteX21" fmla="*/ 1340054 w 6884912"/>
              <a:gd name="connsiteY21" fmla="*/ 614022 h 1161397"/>
              <a:gd name="connsiteX22" fmla="*/ 1391606 w 6884912"/>
              <a:gd name="connsiteY22" fmla="*/ 615229 h 1161397"/>
              <a:gd name="connsiteX23" fmla="*/ 1397565 w 6884912"/>
              <a:gd name="connsiteY23" fmla="*/ 611490 h 1161397"/>
              <a:gd name="connsiteX24" fmla="*/ 1432302 w 6884912"/>
              <a:gd name="connsiteY24" fmla="*/ 617267 h 1161397"/>
              <a:gd name="connsiteX25" fmla="*/ 1449644 w 6884912"/>
              <a:gd name="connsiteY25" fmla="*/ 617591 h 1161397"/>
              <a:gd name="connsiteX26" fmla="*/ 1455793 w 6884912"/>
              <a:gd name="connsiteY26" fmla="*/ 623174 h 1161397"/>
              <a:gd name="connsiteX27" fmla="*/ 1480758 w 6884912"/>
              <a:gd name="connsiteY27" fmla="*/ 620863 h 1161397"/>
              <a:gd name="connsiteX28" fmla="*/ 1483154 w 6884912"/>
              <a:gd name="connsiteY28" fmla="*/ 618527 h 1161397"/>
              <a:gd name="connsiteX29" fmla="*/ 1505495 w 6884912"/>
              <a:gd name="connsiteY29" fmla="*/ 624325 h 1161397"/>
              <a:gd name="connsiteX30" fmla="*/ 1526340 w 6884912"/>
              <a:gd name="connsiteY30" fmla="*/ 638496 h 1161397"/>
              <a:gd name="connsiteX31" fmla="*/ 1731986 w 6884912"/>
              <a:gd name="connsiteY31" fmla="*/ 589682 h 1161397"/>
              <a:gd name="connsiteX32" fmla="*/ 1927935 w 6884912"/>
              <a:gd name="connsiteY32" fmla="*/ 628540 h 1161397"/>
              <a:gd name="connsiteX33" fmla="*/ 2039075 w 6884912"/>
              <a:gd name="connsiteY33" fmla="*/ 599964 h 1161397"/>
              <a:gd name="connsiteX34" fmla="*/ 2066980 w 6884912"/>
              <a:gd name="connsiteY34" fmla="*/ 550413 h 1161397"/>
              <a:gd name="connsiteX35" fmla="*/ 2352236 w 6884912"/>
              <a:gd name="connsiteY35" fmla="*/ 519602 h 1161397"/>
              <a:gd name="connsiteX36" fmla="*/ 2420791 w 6884912"/>
              <a:gd name="connsiteY36" fmla="*/ 492826 h 1161397"/>
              <a:gd name="connsiteX37" fmla="*/ 2489932 w 6884912"/>
              <a:gd name="connsiteY37" fmla="*/ 507864 h 1161397"/>
              <a:gd name="connsiteX38" fmla="*/ 2512917 w 6884912"/>
              <a:gd name="connsiteY38" fmla="*/ 489127 h 1161397"/>
              <a:gd name="connsiteX39" fmla="*/ 2516783 w 6884912"/>
              <a:gd name="connsiteY39" fmla="*/ 485473 h 1161397"/>
              <a:gd name="connsiteX40" fmla="*/ 2534360 w 6884912"/>
              <a:gd name="connsiteY40" fmla="*/ 480064 h 1161397"/>
              <a:gd name="connsiteX41" fmla="*/ 2536691 w 6884912"/>
              <a:gd name="connsiteY41" fmla="*/ 467018 h 1161397"/>
              <a:gd name="connsiteX42" fmla="*/ 2561265 w 6884912"/>
              <a:gd name="connsiteY42" fmla="*/ 450623 h 1161397"/>
              <a:gd name="connsiteX43" fmla="*/ 2594349 w 6884912"/>
              <a:gd name="connsiteY43" fmla="*/ 443884 h 1161397"/>
              <a:gd name="connsiteX44" fmla="*/ 2754324 w 6884912"/>
              <a:gd name="connsiteY44" fmla="*/ 424766 h 1161397"/>
              <a:gd name="connsiteX45" fmla="*/ 2848470 w 6884912"/>
              <a:gd name="connsiteY45" fmla="*/ 405966 h 1161397"/>
              <a:gd name="connsiteX46" fmla="*/ 2881772 w 6884912"/>
              <a:gd name="connsiteY46" fmla="*/ 387260 h 1161397"/>
              <a:gd name="connsiteX47" fmla="*/ 2929932 w 6884912"/>
              <a:gd name="connsiteY47" fmla="*/ 368912 h 1161397"/>
              <a:gd name="connsiteX48" fmla="*/ 3013020 w 6884912"/>
              <a:gd name="connsiteY48" fmla="*/ 327578 h 1161397"/>
              <a:gd name="connsiteX49" fmla="*/ 3222191 w 6884912"/>
              <a:gd name="connsiteY49" fmla="*/ 307887 h 1161397"/>
              <a:gd name="connsiteX50" fmla="*/ 3227953 w 6884912"/>
              <a:gd name="connsiteY50" fmla="*/ 297650 h 1161397"/>
              <a:gd name="connsiteX51" fmla="*/ 3510042 w 6884912"/>
              <a:gd name="connsiteY51" fmla="*/ 311820 h 1161397"/>
              <a:gd name="connsiteX52" fmla="*/ 3626773 w 6884912"/>
              <a:gd name="connsiteY52" fmla="*/ 290452 h 1161397"/>
              <a:gd name="connsiteX53" fmla="*/ 3666217 w 6884912"/>
              <a:gd name="connsiteY53" fmla="*/ 273255 h 1161397"/>
              <a:gd name="connsiteX54" fmla="*/ 3732427 w 6884912"/>
              <a:gd name="connsiteY54" fmla="*/ 245039 h 1161397"/>
              <a:gd name="connsiteX55" fmla="*/ 3777022 w 6884912"/>
              <a:gd name="connsiteY55" fmla="*/ 200276 h 1161397"/>
              <a:gd name="connsiteX56" fmla="*/ 3791246 w 6884912"/>
              <a:gd name="connsiteY56" fmla="*/ 189996 h 1161397"/>
              <a:gd name="connsiteX57" fmla="*/ 3819864 w 6884912"/>
              <a:gd name="connsiteY57" fmla="*/ 194605 h 1161397"/>
              <a:gd name="connsiteX58" fmla="*/ 3830398 w 6884912"/>
              <a:gd name="connsiteY58" fmla="*/ 188383 h 1161397"/>
              <a:gd name="connsiteX59" fmla="*/ 3834360 w 6884912"/>
              <a:gd name="connsiteY59" fmla="*/ 188992 h 1161397"/>
              <a:gd name="connsiteX60" fmla="*/ 3843715 w 6884912"/>
              <a:gd name="connsiteY60" fmla="*/ 188752 h 1161397"/>
              <a:gd name="connsiteX61" fmla="*/ 3842609 w 6884912"/>
              <a:gd name="connsiteY61" fmla="*/ 197386 h 1161397"/>
              <a:gd name="connsiteX62" fmla="*/ 3853961 w 6884912"/>
              <a:gd name="connsiteY62" fmla="*/ 213380 h 1161397"/>
              <a:gd name="connsiteX63" fmla="*/ 3907640 w 6884912"/>
              <a:gd name="connsiteY63" fmla="*/ 207568 h 1161397"/>
              <a:gd name="connsiteX64" fmla="*/ 3910449 w 6884912"/>
              <a:gd name="connsiteY64" fmla="*/ 197808 h 1161397"/>
              <a:gd name="connsiteX65" fmla="*/ 3917197 w 6884912"/>
              <a:gd name="connsiteY65" fmla="*/ 196121 h 1161397"/>
              <a:gd name="connsiteX66" fmla="*/ 3922400 w 6884912"/>
              <a:gd name="connsiteY66" fmla="*/ 205056 h 1161397"/>
              <a:gd name="connsiteX67" fmla="*/ 4013061 w 6884912"/>
              <a:gd name="connsiteY67" fmla="*/ 224874 h 1161397"/>
              <a:gd name="connsiteX68" fmla="*/ 4220717 w 6884912"/>
              <a:gd name="connsiteY68" fmla="*/ 192946 h 1161397"/>
              <a:gd name="connsiteX69" fmla="*/ 4228802 w 6884912"/>
              <a:gd name="connsiteY69" fmla="*/ 201468 h 1161397"/>
              <a:gd name="connsiteX70" fmla="*/ 4289361 w 6884912"/>
              <a:gd name="connsiteY70" fmla="*/ 196642 h 1161397"/>
              <a:gd name="connsiteX71" fmla="*/ 4498913 w 6884912"/>
              <a:gd name="connsiteY71" fmla="*/ 118915 h 1161397"/>
              <a:gd name="connsiteX72" fmla="*/ 4617330 w 6884912"/>
              <a:gd name="connsiteY72" fmla="*/ 111163 h 1161397"/>
              <a:gd name="connsiteX73" fmla="*/ 4659778 w 6884912"/>
              <a:gd name="connsiteY73" fmla="*/ 118219 h 1161397"/>
              <a:gd name="connsiteX74" fmla="*/ 4730870 w 6884912"/>
              <a:gd name="connsiteY74" fmla="*/ 129432 h 1161397"/>
              <a:gd name="connsiteX75" fmla="*/ 4844073 w 6884912"/>
              <a:gd name="connsiteY75" fmla="*/ 161768 h 1161397"/>
              <a:gd name="connsiteX76" fmla="*/ 4856454 w 6884912"/>
              <a:gd name="connsiteY76" fmla="*/ 130488 h 1161397"/>
              <a:gd name="connsiteX77" fmla="*/ 4920038 w 6884912"/>
              <a:gd name="connsiteY77" fmla="*/ 140418 h 1161397"/>
              <a:gd name="connsiteX78" fmla="*/ 5016639 w 6884912"/>
              <a:gd name="connsiteY78" fmla="*/ 158905 h 1161397"/>
              <a:gd name="connsiteX79" fmla="*/ 5072009 w 6884912"/>
              <a:gd name="connsiteY79" fmla="*/ 161502 h 1161397"/>
              <a:gd name="connsiteX80" fmla="*/ 5223626 w 6884912"/>
              <a:gd name="connsiteY80" fmla="*/ 177356 h 1161397"/>
              <a:gd name="connsiteX81" fmla="*/ 5375773 w 6884912"/>
              <a:gd name="connsiteY81" fmla="*/ 199913 h 1161397"/>
              <a:gd name="connsiteX82" fmla="*/ 5467502 w 6884912"/>
              <a:gd name="connsiteY82" fmla="*/ 250963 h 1161397"/>
              <a:gd name="connsiteX83" fmla="*/ 5592395 w 6884912"/>
              <a:gd name="connsiteY83" fmla="*/ 265434 h 1161397"/>
              <a:gd name="connsiteX84" fmla="*/ 5613532 w 6884912"/>
              <a:gd name="connsiteY84" fmla="*/ 273379 h 1161397"/>
              <a:gd name="connsiteX85" fmla="*/ 5642173 w 6884912"/>
              <a:gd name="connsiteY85" fmla="*/ 266904 h 1161397"/>
              <a:gd name="connsiteX86" fmla="*/ 5756910 w 6884912"/>
              <a:gd name="connsiteY86" fmla="*/ 239211 h 1161397"/>
              <a:gd name="connsiteX87" fmla="*/ 5846667 w 6884912"/>
              <a:gd name="connsiteY87" fmla="*/ 201786 h 1161397"/>
              <a:gd name="connsiteX88" fmla="*/ 5960732 w 6884912"/>
              <a:gd name="connsiteY88" fmla="*/ 220708 h 1161397"/>
              <a:gd name="connsiteX89" fmla="*/ 6029542 w 6884912"/>
              <a:gd name="connsiteY89" fmla="*/ 210339 h 1161397"/>
              <a:gd name="connsiteX90" fmla="*/ 6141123 w 6884912"/>
              <a:gd name="connsiteY90" fmla="*/ 159923 h 1161397"/>
              <a:gd name="connsiteX91" fmla="*/ 6290640 w 6884912"/>
              <a:gd name="connsiteY91" fmla="*/ 167441 h 1161397"/>
              <a:gd name="connsiteX92" fmla="*/ 6322806 w 6884912"/>
              <a:gd name="connsiteY92" fmla="*/ 213293 h 1161397"/>
              <a:gd name="connsiteX93" fmla="*/ 6380420 w 6884912"/>
              <a:gd name="connsiteY93" fmla="*/ 173195 h 1161397"/>
              <a:gd name="connsiteX94" fmla="*/ 6507891 w 6884912"/>
              <a:gd name="connsiteY94" fmla="*/ 118474 h 1161397"/>
              <a:gd name="connsiteX95" fmla="*/ 6571807 w 6884912"/>
              <a:gd name="connsiteY95" fmla="*/ 98636 h 1161397"/>
              <a:gd name="connsiteX96" fmla="*/ 6671880 w 6884912"/>
              <a:gd name="connsiteY96" fmla="*/ 82931 h 1161397"/>
              <a:gd name="connsiteX97" fmla="*/ 6702266 w 6884912"/>
              <a:gd name="connsiteY97" fmla="*/ 75470 h 1161397"/>
              <a:gd name="connsiteX98" fmla="*/ 6845802 w 6884912"/>
              <a:gd name="connsiteY98" fmla="*/ 24496 h 1161397"/>
              <a:gd name="connsiteX99" fmla="*/ 6884912 w 6884912"/>
              <a:gd name="connsiteY9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7166 w 6884912"/>
              <a:gd name="connsiteY14" fmla="*/ 744338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6884912" h="1161397">
                <a:moveTo>
                  <a:pt x="6884912" y="0"/>
                </a:moveTo>
                <a:lnTo>
                  <a:pt x="6884912" y="1161397"/>
                </a:lnTo>
                <a:lnTo>
                  <a:pt x="0" y="1161397"/>
                </a:lnTo>
                <a:lnTo>
                  <a:pt x="27135" y="1147460"/>
                </a:lnTo>
                <a:cubicBezTo>
                  <a:pt x="57431" y="1167048"/>
                  <a:pt x="61886" y="1088181"/>
                  <a:pt x="115388" y="1111320"/>
                </a:cubicBezTo>
                <a:cubicBezTo>
                  <a:pt x="146435" y="1096221"/>
                  <a:pt x="156823" y="1079485"/>
                  <a:pt x="213420" y="1056868"/>
                </a:cubicBezTo>
                <a:cubicBezTo>
                  <a:pt x="288217" y="1040787"/>
                  <a:pt x="383333" y="1044881"/>
                  <a:pt x="454970" y="1023343"/>
                </a:cubicBezTo>
                <a:cubicBezTo>
                  <a:pt x="440966" y="999969"/>
                  <a:pt x="571419" y="1006841"/>
                  <a:pt x="548162" y="984908"/>
                </a:cubicBezTo>
                <a:cubicBezTo>
                  <a:pt x="561321" y="956563"/>
                  <a:pt x="637415" y="1010272"/>
                  <a:pt x="651408" y="984938"/>
                </a:cubicBezTo>
                <a:cubicBezTo>
                  <a:pt x="671652" y="980952"/>
                  <a:pt x="698726" y="950833"/>
                  <a:pt x="723108" y="941904"/>
                </a:cubicBezTo>
                <a:cubicBezTo>
                  <a:pt x="760262" y="946949"/>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6251" y="768649"/>
                  <a:pt x="1137166" y="744338"/>
                </a:cubicBezTo>
                <a:lnTo>
                  <a:pt x="1207847" y="689087"/>
                </a:lnTo>
                <a:cubicBezTo>
                  <a:pt x="1226429" y="687736"/>
                  <a:pt x="1222409" y="707958"/>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cubicBezTo>
                  <a:pt x="1339751" y="615537"/>
                  <a:pt x="1339903" y="614780"/>
                  <a:pt x="1340054" y="614022"/>
                </a:cubicBez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61730" y="317407"/>
                  <a:pt x="3186369" y="312875"/>
                  <a:pt x="3222191" y="307887"/>
                </a:cubicBezTo>
                <a:cubicBezTo>
                  <a:pt x="3223593" y="304249"/>
                  <a:pt x="3179978" y="296995"/>
                  <a:pt x="3227953" y="297650"/>
                </a:cubicBezTo>
                <a:cubicBezTo>
                  <a:pt x="3275928" y="298306"/>
                  <a:pt x="3443572" y="313020"/>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62781" y="222856"/>
                  <a:pt x="4184760" y="196847"/>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61586" y="136690"/>
                  <a:pt x="4823142" y="161592"/>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7769" y="214252"/>
                  <a:pt x="6349573" y="188998"/>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lnTo>
                  <a:pt x="6884912"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lede 3" descr="Et billede, der indeholder tekst, Font/skrifttype, Grafik, logo&#10;&#10;Automatisk genereret beskrivelse">
            <a:extLst>
              <a:ext uri="{FF2B5EF4-FFF2-40B4-BE49-F238E27FC236}">
                <a16:creationId xmlns:a16="http://schemas.microsoft.com/office/drawing/2014/main" id="{4A45AE7D-67D6-14C4-719D-A1ACE57B40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6403" y="865661"/>
            <a:ext cx="1851378" cy="1731322"/>
          </a:xfrm>
          <a:prstGeom prst="rect">
            <a:avLst/>
          </a:prstGeom>
        </p:spPr>
      </p:pic>
      <p:sp>
        <p:nvSpPr>
          <p:cNvPr id="6" name="Titel 5">
            <a:extLst>
              <a:ext uri="{FF2B5EF4-FFF2-40B4-BE49-F238E27FC236}">
                <a16:creationId xmlns:a16="http://schemas.microsoft.com/office/drawing/2014/main" id="{EF8E08A0-9467-E44F-EC40-43A21A4B1FE0}"/>
              </a:ext>
            </a:extLst>
          </p:cNvPr>
          <p:cNvSpPr>
            <a:spLocks noGrp="1"/>
          </p:cNvSpPr>
          <p:nvPr>
            <p:ph type="title"/>
          </p:nvPr>
        </p:nvSpPr>
        <p:spPr>
          <a:xfrm>
            <a:off x="2733487" y="865661"/>
            <a:ext cx="8485632" cy="1325563"/>
          </a:xfrm>
        </p:spPr>
        <p:txBody>
          <a:bodyPr>
            <a:noAutofit/>
          </a:bodyPr>
          <a:lstStyle/>
          <a:p>
            <a:r>
              <a:rPr lang="da-DK" sz="3200" dirty="0"/>
              <a:t>Embedsfolk - </a:t>
            </a:r>
            <a:r>
              <a:rPr lang="da-DK" sz="3200" dirty="0">
                <a:solidFill>
                  <a:srgbClr val="000000"/>
                </a:solidFill>
              </a:rPr>
              <a:t>det er embedsværket i kommunen, der gør politik til virkelighed</a:t>
            </a:r>
            <a:br>
              <a:rPr lang="da-DK" sz="3200" dirty="0">
                <a:solidFill>
                  <a:srgbClr val="000000"/>
                </a:solidFill>
                <a:latin typeface="lato" panose="020F0502020204030203" pitchFamily="34" charset="0"/>
              </a:rPr>
            </a:br>
            <a:endParaRPr lang="da-DK" sz="3200" dirty="0"/>
          </a:p>
        </p:txBody>
      </p:sp>
      <p:sp>
        <p:nvSpPr>
          <p:cNvPr id="10" name="Pladsholder til indhold 2">
            <a:extLst>
              <a:ext uri="{FF2B5EF4-FFF2-40B4-BE49-F238E27FC236}">
                <a16:creationId xmlns:a16="http://schemas.microsoft.com/office/drawing/2014/main" id="{A5F3F569-FC7E-583B-7FCC-1F9415C2FF12}"/>
              </a:ext>
            </a:extLst>
          </p:cNvPr>
          <p:cNvSpPr txBox="1">
            <a:spLocks/>
          </p:cNvSpPr>
          <p:nvPr/>
        </p:nvSpPr>
        <p:spPr>
          <a:xfrm>
            <a:off x="2514600" y="2089787"/>
            <a:ext cx="8923407" cy="4219573"/>
          </a:xfrm>
          <a:prstGeom prst="rect">
            <a:avLst/>
          </a:prstGeom>
        </p:spPr>
        <p:txBody>
          <a:bodyPr vert="horz" lIns="91440" tIns="45720" rIns="91440" bIns="45720" rtlCol="0">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a-DK" sz="6000" dirty="0">
                <a:solidFill>
                  <a:srgbClr val="000000"/>
                </a:solidFill>
              </a:rPr>
              <a:t>Er der en aktualitet for jeres sag? </a:t>
            </a:r>
          </a:p>
          <a:p>
            <a:r>
              <a:rPr lang="da-DK" sz="6000" dirty="0">
                <a:solidFill>
                  <a:srgbClr val="000000"/>
                </a:solidFill>
              </a:rPr>
              <a:t>Find den rigtige del af embedsværket.</a:t>
            </a:r>
          </a:p>
          <a:p>
            <a:r>
              <a:rPr lang="da-DK" sz="6000" dirty="0">
                <a:solidFill>
                  <a:srgbClr val="000000"/>
                </a:solidFill>
              </a:rPr>
              <a:t>Orienter jer i kommunens politikker. Det er embedsfolkenes retningssnor</a:t>
            </a:r>
          </a:p>
          <a:p>
            <a:r>
              <a:rPr lang="da-DK" sz="6000" dirty="0">
                <a:solidFill>
                  <a:srgbClr val="000000"/>
                </a:solidFill>
              </a:rPr>
              <a:t>Inviter til kaffemøde med relevante medarbejdere</a:t>
            </a:r>
          </a:p>
          <a:p>
            <a:r>
              <a:rPr lang="da-DK" sz="6000" dirty="0">
                <a:solidFill>
                  <a:srgbClr val="000000"/>
                </a:solidFill>
              </a:rPr>
              <a:t>Inden mødet:</a:t>
            </a:r>
          </a:p>
          <a:p>
            <a:pPr lvl="1"/>
            <a:r>
              <a:rPr lang="da-DK" sz="5600" dirty="0">
                <a:solidFill>
                  <a:srgbClr val="000000"/>
                </a:solidFill>
              </a:rPr>
              <a:t>Lav en plan. </a:t>
            </a:r>
          </a:p>
          <a:p>
            <a:pPr lvl="1"/>
            <a:r>
              <a:rPr lang="da-DK" sz="5600" dirty="0">
                <a:solidFill>
                  <a:srgbClr val="000000"/>
                </a:solidFill>
              </a:rPr>
              <a:t>Hvad er det vigtigste at få sagt? </a:t>
            </a:r>
          </a:p>
          <a:p>
            <a:pPr lvl="1"/>
            <a:r>
              <a:rPr lang="da-DK" sz="5600" dirty="0">
                <a:solidFill>
                  <a:srgbClr val="000000"/>
                </a:solidFill>
              </a:rPr>
              <a:t>Hvordan får de noget ud af det?</a:t>
            </a:r>
          </a:p>
          <a:p>
            <a:pPr lvl="1"/>
            <a:r>
              <a:rPr lang="da-DK" sz="5600" dirty="0">
                <a:solidFill>
                  <a:srgbClr val="000000"/>
                </a:solidFill>
              </a:rPr>
              <a:t>Udarbejd materiale og en kort og konkret ”elevatortale” </a:t>
            </a:r>
          </a:p>
          <a:p>
            <a:r>
              <a:rPr lang="da-DK" sz="6000" dirty="0">
                <a:solidFill>
                  <a:srgbClr val="000000"/>
                </a:solidFill>
              </a:rPr>
              <a:t>Efter mødet. Følg op. </a:t>
            </a:r>
          </a:p>
        </p:txBody>
      </p:sp>
    </p:spTree>
    <p:extLst>
      <p:ext uri="{BB962C8B-B14F-4D97-AF65-F5344CB8AC3E}">
        <p14:creationId xmlns:p14="http://schemas.microsoft.com/office/powerpoint/2010/main" val="33492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05A951-B551-B47F-038E-162ADF04CA3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1E0AFED-3B61-6CAB-7787-AE72581C56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162C55CE-A77D-7DD2-0476-B3393B7D8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69680" cy="767978"/>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0911185A-8877-79C8-7FBD-FAB3A78493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5753" y="6027658"/>
            <a:ext cx="7906247" cy="830343"/>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134285 w 6884912"/>
              <a:gd name="connsiteY78" fmla="*/ 235592 h 1161397"/>
              <a:gd name="connsiteX79" fmla="*/ 4220717 w 6884912"/>
              <a:gd name="connsiteY79" fmla="*/ 192946 h 1161397"/>
              <a:gd name="connsiteX80" fmla="*/ 4228802 w 6884912"/>
              <a:gd name="connsiteY80" fmla="*/ 201468 h 1161397"/>
              <a:gd name="connsiteX81" fmla="*/ 4289361 w 6884912"/>
              <a:gd name="connsiteY81" fmla="*/ 196642 h 1161397"/>
              <a:gd name="connsiteX82" fmla="*/ 4498913 w 6884912"/>
              <a:gd name="connsiteY82" fmla="*/ 118915 h 1161397"/>
              <a:gd name="connsiteX83" fmla="*/ 4617330 w 6884912"/>
              <a:gd name="connsiteY83" fmla="*/ 111163 h 1161397"/>
              <a:gd name="connsiteX84" fmla="*/ 4659778 w 6884912"/>
              <a:gd name="connsiteY84" fmla="*/ 118219 h 1161397"/>
              <a:gd name="connsiteX85" fmla="*/ 4730870 w 6884912"/>
              <a:gd name="connsiteY85" fmla="*/ 129432 h 1161397"/>
              <a:gd name="connsiteX86" fmla="*/ 4785037 w 6884912"/>
              <a:gd name="connsiteY86" fmla="*/ 161964 h 1161397"/>
              <a:gd name="connsiteX87" fmla="*/ 4844073 w 6884912"/>
              <a:gd name="connsiteY87" fmla="*/ 161768 h 1161397"/>
              <a:gd name="connsiteX88" fmla="*/ 4856454 w 6884912"/>
              <a:gd name="connsiteY88" fmla="*/ 130488 h 1161397"/>
              <a:gd name="connsiteX89" fmla="*/ 4920038 w 6884912"/>
              <a:gd name="connsiteY89" fmla="*/ 140418 h 1161397"/>
              <a:gd name="connsiteX90" fmla="*/ 5016639 w 6884912"/>
              <a:gd name="connsiteY90" fmla="*/ 158905 h 1161397"/>
              <a:gd name="connsiteX91" fmla="*/ 5072009 w 6884912"/>
              <a:gd name="connsiteY91" fmla="*/ 161502 h 1161397"/>
              <a:gd name="connsiteX92" fmla="*/ 5223626 w 6884912"/>
              <a:gd name="connsiteY92" fmla="*/ 177356 h 1161397"/>
              <a:gd name="connsiteX93" fmla="*/ 5375773 w 6884912"/>
              <a:gd name="connsiteY93" fmla="*/ 199913 h 1161397"/>
              <a:gd name="connsiteX94" fmla="*/ 5467502 w 6884912"/>
              <a:gd name="connsiteY94" fmla="*/ 250963 h 1161397"/>
              <a:gd name="connsiteX95" fmla="*/ 5592395 w 6884912"/>
              <a:gd name="connsiteY95" fmla="*/ 265434 h 1161397"/>
              <a:gd name="connsiteX96" fmla="*/ 5613532 w 6884912"/>
              <a:gd name="connsiteY96" fmla="*/ 273379 h 1161397"/>
              <a:gd name="connsiteX97" fmla="*/ 5642173 w 6884912"/>
              <a:gd name="connsiteY97" fmla="*/ 266904 h 1161397"/>
              <a:gd name="connsiteX98" fmla="*/ 5756910 w 6884912"/>
              <a:gd name="connsiteY98" fmla="*/ 239211 h 1161397"/>
              <a:gd name="connsiteX99" fmla="*/ 5846667 w 6884912"/>
              <a:gd name="connsiteY99" fmla="*/ 201786 h 1161397"/>
              <a:gd name="connsiteX100" fmla="*/ 5960732 w 6884912"/>
              <a:gd name="connsiteY100" fmla="*/ 220708 h 1161397"/>
              <a:gd name="connsiteX101" fmla="*/ 6029542 w 6884912"/>
              <a:gd name="connsiteY101" fmla="*/ 210339 h 1161397"/>
              <a:gd name="connsiteX102" fmla="*/ 6141123 w 6884912"/>
              <a:gd name="connsiteY102" fmla="*/ 159923 h 1161397"/>
              <a:gd name="connsiteX103" fmla="*/ 6290640 w 6884912"/>
              <a:gd name="connsiteY103" fmla="*/ 167441 h 1161397"/>
              <a:gd name="connsiteX104" fmla="*/ 6322806 w 6884912"/>
              <a:gd name="connsiteY104" fmla="*/ 213293 h 1161397"/>
              <a:gd name="connsiteX105" fmla="*/ 6364914 w 6884912"/>
              <a:gd name="connsiteY105" fmla="*/ 240140 h 1161397"/>
              <a:gd name="connsiteX106" fmla="*/ 6380420 w 6884912"/>
              <a:gd name="connsiteY106" fmla="*/ 173195 h 1161397"/>
              <a:gd name="connsiteX107" fmla="*/ 6507891 w 6884912"/>
              <a:gd name="connsiteY107" fmla="*/ 118474 h 1161397"/>
              <a:gd name="connsiteX108" fmla="*/ 6571807 w 6884912"/>
              <a:gd name="connsiteY108" fmla="*/ 98636 h 1161397"/>
              <a:gd name="connsiteX109" fmla="*/ 6671880 w 6884912"/>
              <a:gd name="connsiteY109" fmla="*/ 82931 h 1161397"/>
              <a:gd name="connsiteX110" fmla="*/ 6702266 w 6884912"/>
              <a:gd name="connsiteY110" fmla="*/ 75470 h 1161397"/>
              <a:gd name="connsiteX111" fmla="*/ 6845802 w 6884912"/>
              <a:gd name="connsiteY111" fmla="*/ 24496 h 1161397"/>
              <a:gd name="connsiteX112" fmla="*/ 6884912 w 6884912"/>
              <a:gd name="connsiteY11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64914 w 6884912"/>
              <a:gd name="connsiteY104" fmla="*/ 240140 h 1161397"/>
              <a:gd name="connsiteX105" fmla="*/ 6380420 w 6884912"/>
              <a:gd name="connsiteY105" fmla="*/ 173195 h 1161397"/>
              <a:gd name="connsiteX106" fmla="*/ 6507891 w 6884912"/>
              <a:gd name="connsiteY106" fmla="*/ 118474 h 1161397"/>
              <a:gd name="connsiteX107" fmla="*/ 6571807 w 6884912"/>
              <a:gd name="connsiteY107" fmla="*/ 98636 h 1161397"/>
              <a:gd name="connsiteX108" fmla="*/ 6671880 w 6884912"/>
              <a:gd name="connsiteY108" fmla="*/ 82931 h 1161397"/>
              <a:gd name="connsiteX109" fmla="*/ 6702266 w 6884912"/>
              <a:gd name="connsiteY109" fmla="*/ 75470 h 1161397"/>
              <a:gd name="connsiteX110" fmla="*/ 6845802 w 6884912"/>
              <a:gd name="connsiteY110" fmla="*/ 24496 h 1161397"/>
              <a:gd name="connsiteX111" fmla="*/ 6884912 w 6884912"/>
              <a:gd name="connsiteY11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80420 w 6884912"/>
              <a:gd name="connsiteY104" fmla="*/ 173195 h 1161397"/>
              <a:gd name="connsiteX105" fmla="*/ 6507891 w 6884912"/>
              <a:gd name="connsiteY105" fmla="*/ 118474 h 1161397"/>
              <a:gd name="connsiteX106" fmla="*/ 6571807 w 6884912"/>
              <a:gd name="connsiteY106" fmla="*/ 98636 h 1161397"/>
              <a:gd name="connsiteX107" fmla="*/ 6671880 w 6884912"/>
              <a:gd name="connsiteY107" fmla="*/ 82931 h 1161397"/>
              <a:gd name="connsiteX108" fmla="*/ 6702266 w 6884912"/>
              <a:gd name="connsiteY108" fmla="*/ 75470 h 1161397"/>
              <a:gd name="connsiteX109" fmla="*/ 6845802 w 6884912"/>
              <a:gd name="connsiteY109" fmla="*/ 24496 h 1161397"/>
              <a:gd name="connsiteX110" fmla="*/ 6884912 w 6884912"/>
              <a:gd name="connsiteY11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785037 w 6884912"/>
              <a:gd name="connsiteY84" fmla="*/ 161964 h 1161397"/>
              <a:gd name="connsiteX85" fmla="*/ 4844073 w 6884912"/>
              <a:gd name="connsiteY85" fmla="*/ 161768 h 1161397"/>
              <a:gd name="connsiteX86" fmla="*/ 4856454 w 6884912"/>
              <a:gd name="connsiteY86" fmla="*/ 130488 h 1161397"/>
              <a:gd name="connsiteX87" fmla="*/ 4920038 w 6884912"/>
              <a:gd name="connsiteY87" fmla="*/ 140418 h 1161397"/>
              <a:gd name="connsiteX88" fmla="*/ 5016639 w 6884912"/>
              <a:gd name="connsiteY88" fmla="*/ 158905 h 1161397"/>
              <a:gd name="connsiteX89" fmla="*/ 5072009 w 6884912"/>
              <a:gd name="connsiteY89" fmla="*/ 161502 h 1161397"/>
              <a:gd name="connsiteX90" fmla="*/ 5223626 w 6884912"/>
              <a:gd name="connsiteY90" fmla="*/ 177356 h 1161397"/>
              <a:gd name="connsiteX91" fmla="*/ 5375773 w 6884912"/>
              <a:gd name="connsiteY91" fmla="*/ 199913 h 1161397"/>
              <a:gd name="connsiteX92" fmla="*/ 5467502 w 6884912"/>
              <a:gd name="connsiteY92" fmla="*/ 250963 h 1161397"/>
              <a:gd name="connsiteX93" fmla="*/ 5592395 w 6884912"/>
              <a:gd name="connsiteY93" fmla="*/ 265434 h 1161397"/>
              <a:gd name="connsiteX94" fmla="*/ 5613532 w 6884912"/>
              <a:gd name="connsiteY94" fmla="*/ 273379 h 1161397"/>
              <a:gd name="connsiteX95" fmla="*/ 5642173 w 6884912"/>
              <a:gd name="connsiteY95" fmla="*/ 266904 h 1161397"/>
              <a:gd name="connsiteX96" fmla="*/ 5756910 w 6884912"/>
              <a:gd name="connsiteY96" fmla="*/ 239211 h 1161397"/>
              <a:gd name="connsiteX97" fmla="*/ 5846667 w 6884912"/>
              <a:gd name="connsiteY97" fmla="*/ 201786 h 1161397"/>
              <a:gd name="connsiteX98" fmla="*/ 5960732 w 6884912"/>
              <a:gd name="connsiteY98" fmla="*/ 220708 h 1161397"/>
              <a:gd name="connsiteX99" fmla="*/ 6029542 w 6884912"/>
              <a:gd name="connsiteY99" fmla="*/ 210339 h 1161397"/>
              <a:gd name="connsiteX100" fmla="*/ 6141123 w 6884912"/>
              <a:gd name="connsiteY100" fmla="*/ 159923 h 1161397"/>
              <a:gd name="connsiteX101" fmla="*/ 6290640 w 6884912"/>
              <a:gd name="connsiteY101" fmla="*/ 167441 h 1161397"/>
              <a:gd name="connsiteX102" fmla="*/ 6322806 w 6884912"/>
              <a:gd name="connsiteY102" fmla="*/ 213293 h 1161397"/>
              <a:gd name="connsiteX103" fmla="*/ 6380420 w 6884912"/>
              <a:gd name="connsiteY103" fmla="*/ 173195 h 1161397"/>
              <a:gd name="connsiteX104" fmla="*/ 6507891 w 6884912"/>
              <a:gd name="connsiteY104" fmla="*/ 118474 h 1161397"/>
              <a:gd name="connsiteX105" fmla="*/ 6571807 w 6884912"/>
              <a:gd name="connsiteY105" fmla="*/ 98636 h 1161397"/>
              <a:gd name="connsiteX106" fmla="*/ 6671880 w 6884912"/>
              <a:gd name="connsiteY106" fmla="*/ 82931 h 1161397"/>
              <a:gd name="connsiteX107" fmla="*/ 6702266 w 6884912"/>
              <a:gd name="connsiteY107" fmla="*/ 75470 h 1161397"/>
              <a:gd name="connsiteX108" fmla="*/ 6845802 w 6884912"/>
              <a:gd name="connsiteY108" fmla="*/ 24496 h 1161397"/>
              <a:gd name="connsiteX109" fmla="*/ 6884912 w 6884912"/>
              <a:gd name="connsiteY10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844073 w 6884912"/>
              <a:gd name="connsiteY84" fmla="*/ 161768 h 1161397"/>
              <a:gd name="connsiteX85" fmla="*/ 4856454 w 6884912"/>
              <a:gd name="connsiteY85" fmla="*/ 130488 h 1161397"/>
              <a:gd name="connsiteX86" fmla="*/ 4920038 w 6884912"/>
              <a:gd name="connsiteY86" fmla="*/ 140418 h 1161397"/>
              <a:gd name="connsiteX87" fmla="*/ 5016639 w 6884912"/>
              <a:gd name="connsiteY87" fmla="*/ 158905 h 1161397"/>
              <a:gd name="connsiteX88" fmla="*/ 5072009 w 6884912"/>
              <a:gd name="connsiteY88" fmla="*/ 161502 h 1161397"/>
              <a:gd name="connsiteX89" fmla="*/ 5223626 w 6884912"/>
              <a:gd name="connsiteY89" fmla="*/ 177356 h 1161397"/>
              <a:gd name="connsiteX90" fmla="*/ 5375773 w 6884912"/>
              <a:gd name="connsiteY90" fmla="*/ 199913 h 1161397"/>
              <a:gd name="connsiteX91" fmla="*/ 5467502 w 6884912"/>
              <a:gd name="connsiteY91" fmla="*/ 250963 h 1161397"/>
              <a:gd name="connsiteX92" fmla="*/ 5592395 w 6884912"/>
              <a:gd name="connsiteY92" fmla="*/ 265434 h 1161397"/>
              <a:gd name="connsiteX93" fmla="*/ 5613532 w 6884912"/>
              <a:gd name="connsiteY93" fmla="*/ 273379 h 1161397"/>
              <a:gd name="connsiteX94" fmla="*/ 5642173 w 6884912"/>
              <a:gd name="connsiteY94" fmla="*/ 266904 h 1161397"/>
              <a:gd name="connsiteX95" fmla="*/ 5756910 w 6884912"/>
              <a:gd name="connsiteY95" fmla="*/ 239211 h 1161397"/>
              <a:gd name="connsiteX96" fmla="*/ 5846667 w 6884912"/>
              <a:gd name="connsiteY96" fmla="*/ 201786 h 1161397"/>
              <a:gd name="connsiteX97" fmla="*/ 5960732 w 6884912"/>
              <a:gd name="connsiteY97" fmla="*/ 220708 h 1161397"/>
              <a:gd name="connsiteX98" fmla="*/ 6029542 w 6884912"/>
              <a:gd name="connsiteY98" fmla="*/ 210339 h 1161397"/>
              <a:gd name="connsiteX99" fmla="*/ 6141123 w 6884912"/>
              <a:gd name="connsiteY99" fmla="*/ 159923 h 1161397"/>
              <a:gd name="connsiteX100" fmla="*/ 6290640 w 6884912"/>
              <a:gd name="connsiteY100" fmla="*/ 167441 h 1161397"/>
              <a:gd name="connsiteX101" fmla="*/ 6322806 w 6884912"/>
              <a:gd name="connsiteY101" fmla="*/ 213293 h 1161397"/>
              <a:gd name="connsiteX102" fmla="*/ 6380420 w 6884912"/>
              <a:gd name="connsiteY102" fmla="*/ 173195 h 1161397"/>
              <a:gd name="connsiteX103" fmla="*/ 6507891 w 6884912"/>
              <a:gd name="connsiteY103" fmla="*/ 118474 h 1161397"/>
              <a:gd name="connsiteX104" fmla="*/ 6571807 w 6884912"/>
              <a:gd name="connsiteY104" fmla="*/ 98636 h 1161397"/>
              <a:gd name="connsiteX105" fmla="*/ 6671880 w 6884912"/>
              <a:gd name="connsiteY105" fmla="*/ 82931 h 1161397"/>
              <a:gd name="connsiteX106" fmla="*/ 6702266 w 6884912"/>
              <a:gd name="connsiteY106" fmla="*/ 75470 h 1161397"/>
              <a:gd name="connsiteX107" fmla="*/ 6845802 w 6884912"/>
              <a:gd name="connsiteY107" fmla="*/ 24496 h 1161397"/>
              <a:gd name="connsiteX108" fmla="*/ 6884912 w 6884912"/>
              <a:gd name="connsiteY10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78946 w 6884912"/>
              <a:gd name="connsiteY7" fmla="*/ 1106011 h 1161397"/>
              <a:gd name="connsiteX8" fmla="*/ 512111 w 6884912"/>
              <a:gd name="connsiteY8" fmla="*/ 1085599 h 1161397"/>
              <a:gd name="connsiteX9" fmla="*/ 567875 w 6884912"/>
              <a:gd name="connsiteY9" fmla="*/ 1051976 h 1161397"/>
              <a:gd name="connsiteX10" fmla="*/ 601644 w 6884912"/>
              <a:gd name="connsiteY10" fmla="*/ 1003997 h 1161397"/>
              <a:gd name="connsiteX11" fmla="*/ 651408 w 6884912"/>
              <a:gd name="connsiteY11" fmla="*/ 984938 h 1161397"/>
              <a:gd name="connsiteX12" fmla="*/ 673197 w 6884912"/>
              <a:gd name="connsiteY12" fmla="*/ 1010060 h 1161397"/>
              <a:gd name="connsiteX13" fmla="*/ 723108 w 6884912"/>
              <a:gd name="connsiteY13" fmla="*/ 980081 h 1161397"/>
              <a:gd name="connsiteX14" fmla="*/ 797699 w 6884912"/>
              <a:gd name="connsiteY14" fmla="*/ 931362 h 1161397"/>
              <a:gd name="connsiteX15" fmla="*/ 843359 w 6884912"/>
              <a:gd name="connsiteY15" fmla="*/ 910894 h 1161397"/>
              <a:gd name="connsiteX16" fmla="*/ 965215 w 6884912"/>
              <a:gd name="connsiteY16" fmla="*/ 846701 h 1161397"/>
              <a:gd name="connsiteX17" fmla="*/ 1085080 w 6884912"/>
              <a:gd name="connsiteY17" fmla="*/ 776086 h 1161397"/>
              <a:gd name="connsiteX18" fmla="*/ 1131224 w 6884912"/>
              <a:gd name="connsiteY18" fmla="*/ 706160 h 1161397"/>
              <a:gd name="connsiteX19" fmla="*/ 1138051 w 6884912"/>
              <a:gd name="connsiteY19" fmla="*/ 702034 h 1161397"/>
              <a:gd name="connsiteX20" fmla="*/ 1158800 w 6884912"/>
              <a:gd name="connsiteY20" fmla="*/ 700004 h 1161397"/>
              <a:gd name="connsiteX21" fmla="*/ 1166947 w 6884912"/>
              <a:gd name="connsiteY21" fmla="*/ 700762 h 1161397"/>
              <a:gd name="connsiteX22" fmla="*/ 1178135 w 6884912"/>
              <a:gd name="connsiteY22" fmla="*/ 698631 h 1161397"/>
              <a:gd name="connsiteX23" fmla="*/ 1178301 w 6884912"/>
              <a:gd name="connsiteY23" fmla="*/ 698094 h 1161397"/>
              <a:gd name="connsiteX24" fmla="*/ 1188995 w 6884912"/>
              <a:gd name="connsiteY24" fmla="*/ 697048 h 1161397"/>
              <a:gd name="connsiteX25" fmla="*/ 1242716 w 6884912"/>
              <a:gd name="connsiteY25" fmla="*/ 698052 h 1161397"/>
              <a:gd name="connsiteX26" fmla="*/ 1299977 w 6884912"/>
              <a:gd name="connsiteY26" fmla="*/ 639196 h 1161397"/>
              <a:gd name="connsiteX27" fmla="*/ 1326190 w 6884912"/>
              <a:gd name="connsiteY27" fmla="*/ 625955 h 1161397"/>
              <a:gd name="connsiteX28" fmla="*/ 1339600 w 6884912"/>
              <a:gd name="connsiteY28" fmla="*/ 616295 h 1161397"/>
              <a:gd name="connsiteX29" fmla="*/ 1340054 w 6884912"/>
              <a:gd name="connsiteY29" fmla="*/ 614022 h 1161397"/>
              <a:gd name="connsiteX30" fmla="*/ 1391606 w 6884912"/>
              <a:gd name="connsiteY30" fmla="*/ 615229 h 1161397"/>
              <a:gd name="connsiteX31" fmla="*/ 1397565 w 6884912"/>
              <a:gd name="connsiteY31" fmla="*/ 611490 h 1161397"/>
              <a:gd name="connsiteX32" fmla="*/ 1432302 w 6884912"/>
              <a:gd name="connsiteY32" fmla="*/ 617267 h 1161397"/>
              <a:gd name="connsiteX33" fmla="*/ 1449644 w 6884912"/>
              <a:gd name="connsiteY33" fmla="*/ 617591 h 1161397"/>
              <a:gd name="connsiteX34" fmla="*/ 1455793 w 6884912"/>
              <a:gd name="connsiteY34" fmla="*/ 623174 h 1161397"/>
              <a:gd name="connsiteX35" fmla="*/ 1480758 w 6884912"/>
              <a:gd name="connsiteY35" fmla="*/ 620863 h 1161397"/>
              <a:gd name="connsiteX36" fmla="*/ 1483154 w 6884912"/>
              <a:gd name="connsiteY36" fmla="*/ 618527 h 1161397"/>
              <a:gd name="connsiteX37" fmla="*/ 1505495 w 6884912"/>
              <a:gd name="connsiteY37" fmla="*/ 624325 h 1161397"/>
              <a:gd name="connsiteX38" fmla="*/ 1526340 w 6884912"/>
              <a:gd name="connsiteY38" fmla="*/ 638496 h 1161397"/>
              <a:gd name="connsiteX39" fmla="*/ 1731986 w 6884912"/>
              <a:gd name="connsiteY39" fmla="*/ 589682 h 1161397"/>
              <a:gd name="connsiteX40" fmla="*/ 1927935 w 6884912"/>
              <a:gd name="connsiteY40" fmla="*/ 628540 h 1161397"/>
              <a:gd name="connsiteX41" fmla="*/ 2039075 w 6884912"/>
              <a:gd name="connsiteY41" fmla="*/ 599964 h 1161397"/>
              <a:gd name="connsiteX42" fmla="*/ 2066980 w 6884912"/>
              <a:gd name="connsiteY42" fmla="*/ 550413 h 1161397"/>
              <a:gd name="connsiteX43" fmla="*/ 2352236 w 6884912"/>
              <a:gd name="connsiteY43" fmla="*/ 519602 h 1161397"/>
              <a:gd name="connsiteX44" fmla="*/ 2420791 w 6884912"/>
              <a:gd name="connsiteY44" fmla="*/ 492826 h 1161397"/>
              <a:gd name="connsiteX45" fmla="*/ 2489932 w 6884912"/>
              <a:gd name="connsiteY45" fmla="*/ 507864 h 1161397"/>
              <a:gd name="connsiteX46" fmla="*/ 2512917 w 6884912"/>
              <a:gd name="connsiteY46" fmla="*/ 489127 h 1161397"/>
              <a:gd name="connsiteX47" fmla="*/ 2516783 w 6884912"/>
              <a:gd name="connsiteY47" fmla="*/ 485473 h 1161397"/>
              <a:gd name="connsiteX48" fmla="*/ 2534360 w 6884912"/>
              <a:gd name="connsiteY48" fmla="*/ 480064 h 1161397"/>
              <a:gd name="connsiteX49" fmla="*/ 2536691 w 6884912"/>
              <a:gd name="connsiteY49" fmla="*/ 467018 h 1161397"/>
              <a:gd name="connsiteX50" fmla="*/ 2561265 w 6884912"/>
              <a:gd name="connsiteY50" fmla="*/ 450623 h 1161397"/>
              <a:gd name="connsiteX51" fmla="*/ 2594349 w 6884912"/>
              <a:gd name="connsiteY51" fmla="*/ 443884 h 1161397"/>
              <a:gd name="connsiteX52" fmla="*/ 2754324 w 6884912"/>
              <a:gd name="connsiteY52" fmla="*/ 424766 h 1161397"/>
              <a:gd name="connsiteX53" fmla="*/ 2848470 w 6884912"/>
              <a:gd name="connsiteY53" fmla="*/ 405966 h 1161397"/>
              <a:gd name="connsiteX54" fmla="*/ 2881772 w 6884912"/>
              <a:gd name="connsiteY54" fmla="*/ 387260 h 1161397"/>
              <a:gd name="connsiteX55" fmla="*/ 2929932 w 6884912"/>
              <a:gd name="connsiteY55" fmla="*/ 368912 h 1161397"/>
              <a:gd name="connsiteX56" fmla="*/ 3013020 w 6884912"/>
              <a:gd name="connsiteY56" fmla="*/ 327578 h 1161397"/>
              <a:gd name="connsiteX57" fmla="*/ 3222191 w 6884912"/>
              <a:gd name="connsiteY57" fmla="*/ 307887 h 1161397"/>
              <a:gd name="connsiteX58" fmla="*/ 3227953 w 6884912"/>
              <a:gd name="connsiteY58" fmla="*/ 297650 h 1161397"/>
              <a:gd name="connsiteX59" fmla="*/ 3510042 w 6884912"/>
              <a:gd name="connsiteY59" fmla="*/ 311820 h 1161397"/>
              <a:gd name="connsiteX60" fmla="*/ 3626773 w 6884912"/>
              <a:gd name="connsiteY60" fmla="*/ 290452 h 1161397"/>
              <a:gd name="connsiteX61" fmla="*/ 3666217 w 6884912"/>
              <a:gd name="connsiteY61" fmla="*/ 273255 h 1161397"/>
              <a:gd name="connsiteX62" fmla="*/ 3732427 w 6884912"/>
              <a:gd name="connsiteY62" fmla="*/ 245039 h 1161397"/>
              <a:gd name="connsiteX63" fmla="*/ 3777022 w 6884912"/>
              <a:gd name="connsiteY63" fmla="*/ 200276 h 1161397"/>
              <a:gd name="connsiteX64" fmla="*/ 3791246 w 6884912"/>
              <a:gd name="connsiteY64" fmla="*/ 189996 h 1161397"/>
              <a:gd name="connsiteX65" fmla="*/ 3819864 w 6884912"/>
              <a:gd name="connsiteY65" fmla="*/ 194605 h 1161397"/>
              <a:gd name="connsiteX66" fmla="*/ 3830398 w 6884912"/>
              <a:gd name="connsiteY66" fmla="*/ 188383 h 1161397"/>
              <a:gd name="connsiteX67" fmla="*/ 3834360 w 6884912"/>
              <a:gd name="connsiteY67" fmla="*/ 188992 h 1161397"/>
              <a:gd name="connsiteX68" fmla="*/ 3843715 w 6884912"/>
              <a:gd name="connsiteY68" fmla="*/ 188752 h 1161397"/>
              <a:gd name="connsiteX69" fmla="*/ 3842609 w 6884912"/>
              <a:gd name="connsiteY69" fmla="*/ 197386 h 1161397"/>
              <a:gd name="connsiteX70" fmla="*/ 3853961 w 6884912"/>
              <a:gd name="connsiteY70" fmla="*/ 213380 h 1161397"/>
              <a:gd name="connsiteX71" fmla="*/ 3907640 w 6884912"/>
              <a:gd name="connsiteY71" fmla="*/ 207568 h 1161397"/>
              <a:gd name="connsiteX72" fmla="*/ 3910449 w 6884912"/>
              <a:gd name="connsiteY72" fmla="*/ 197808 h 1161397"/>
              <a:gd name="connsiteX73" fmla="*/ 3917197 w 6884912"/>
              <a:gd name="connsiteY73" fmla="*/ 196121 h 1161397"/>
              <a:gd name="connsiteX74" fmla="*/ 3922400 w 6884912"/>
              <a:gd name="connsiteY74" fmla="*/ 205056 h 1161397"/>
              <a:gd name="connsiteX75" fmla="*/ 4013061 w 6884912"/>
              <a:gd name="connsiteY75" fmla="*/ 224874 h 1161397"/>
              <a:gd name="connsiteX76" fmla="*/ 4220717 w 6884912"/>
              <a:gd name="connsiteY76" fmla="*/ 192946 h 1161397"/>
              <a:gd name="connsiteX77" fmla="*/ 4228802 w 6884912"/>
              <a:gd name="connsiteY77" fmla="*/ 201468 h 1161397"/>
              <a:gd name="connsiteX78" fmla="*/ 4289361 w 6884912"/>
              <a:gd name="connsiteY78" fmla="*/ 196642 h 1161397"/>
              <a:gd name="connsiteX79" fmla="*/ 4498913 w 6884912"/>
              <a:gd name="connsiteY79" fmla="*/ 118915 h 1161397"/>
              <a:gd name="connsiteX80" fmla="*/ 4617330 w 6884912"/>
              <a:gd name="connsiteY80" fmla="*/ 111163 h 1161397"/>
              <a:gd name="connsiteX81" fmla="*/ 4659778 w 6884912"/>
              <a:gd name="connsiteY81" fmla="*/ 118219 h 1161397"/>
              <a:gd name="connsiteX82" fmla="*/ 4730870 w 6884912"/>
              <a:gd name="connsiteY82" fmla="*/ 129432 h 1161397"/>
              <a:gd name="connsiteX83" fmla="*/ 4844073 w 6884912"/>
              <a:gd name="connsiteY83" fmla="*/ 161768 h 1161397"/>
              <a:gd name="connsiteX84" fmla="*/ 4856454 w 6884912"/>
              <a:gd name="connsiteY84" fmla="*/ 130488 h 1161397"/>
              <a:gd name="connsiteX85" fmla="*/ 4920038 w 6884912"/>
              <a:gd name="connsiteY85" fmla="*/ 140418 h 1161397"/>
              <a:gd name="connsiteX86" fmla="*/ 5016639 w 6884912"/>
              <a:gd name="connsiteY86" fmla="*/ 158905 h 1161397"/>
              <a:gd name="connsiteX87" fmla="*/ 5072009 w 6884912"/>
              <a:gd name="connsiteY87" fmla="*/ 161502 h 1161397"/>
              <a:gd name="connsiteX88" fmla="*/ 5223626 w 6884912"/>
              <a:gd name="connsiteY88" fmla="*/ 177356 h 1161397"/>
              <a:gd name="connsiteX89" fmla="*/ 5375773 w 6884912"/>
              <a:gd name="connsiteY89" fmla="*/ 199913 h 1161397"/>
              <a:gd name="connsiteX90" fmla="*/ 5467502 w 6884912"/>
              <a:gd name="connsiteY90" fmla="*/ 250963 h 1161397"/>
              <a:gd name="connsiteX91" fmla="*/ 5592395 w 6884912"/>
              <a:gd name="connsiteY91" fmla="*/ 265434 h 1161397"/>
              <a:gd name="connsiteX92" fmla="*/ 5613532 w 6884912"/>
              <a:gd name="connsiteY92" fmla="*/ 273379 h 1161397"/>
              <a:gd name="connsiteX93" fmla="*/ 5642173 w 6884912"/>
              <a:gd name="connsiteY93" fmla="*/ 266904 h 1161397"/>
              <a:gd name="connsiteX94" fmla="*/ 5756910 w 6884912"/>
              <a:gd name="connsiteY94" fmla="*/ 239211 h 1161397"/>
              <a:gd name="connsiteX95" fmla="*/ 5846667 w 6884912"/>
              <a:gd name="connsiteY95" fmla="*/ 201786 h 1161397"/>
              <a:gd name="connsiteX96" fmla="*/ 5960732 w 6884912"/>
              <a:gd name="connsiteY96" fmla="*/ 220708 h 1161397"/>
              <a:gd name="connsiteX97" fmla="*/ 6029542 w 6884912"/>
              <a:gd name="connsiteY97" fmla="*/ 210339 h 1161397"/>
              <a:gd name="connsiteX98" fmla="*/ 6141123 w 6884912"/>
              <a:gd name="connsiteY98" fmla="*/ 159923 h 1161397"/>
              <a:gd name="connsiteX99" fmla="*/ 6290640 w 6884912"/>
              <a:gd name="connsiteY99" fmla="*/ 167441 h 1161397"/>
              <a:gd name="connsiteX100" fmla="*/ 6322806 w 6884912"/>
              <a:gd name="connsiteY100" fmla="*/ 213293 h 1161397"/>
              <a:gd name="connsiteX101" fmla="*/ 6380420 w 6884912"/>
              <a:gd name="connsiteY101" fmla="*/ 173195 h 1161397"/>
              <a:gd name="connsiteX102" fmla="*/ 6507891 w 6884912"/>
              <a:gd name="connsiteY102" fmla="*/ 118474 h 1161397"/>
              <a:gd name="connsiteX103" fmla="*/ 6571807 w 6884912"/>
              <a:gd name="connsiteY103" fmla="*/ 98636 h 1161397"/>
              <a:gd name="connsiteX104" fmla="*/ 6671880 w 6884912"/>
              <a:gd name="connsiteY104" fmla="*/ 82931 h 1161397"/>
              <a:gd name="connsiteX105" fmla="*/ 6702266 w 6884912"/>
              <a:gd name="connsiteY105" fmla="*/ 75470 h 1161397"/>
              <a:gd name="connsiteX106" fmla="*/ 6845802 w 6884912"/>
              <a:gd name="connsiteY106" fmla="*/ 24496 h 1161397"/>
              <a:gd name="connsiteX107" fmla="*/ 6884912 w 6884912"/>
              <a:gd name="connsiteY107"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12111 w 6884912"/>
              <a:gd name="connsiteY7" fmla="*/ 1085599 h 1161397"/>
              <a:gd name="connsiteX8" fmla="*/ 567875 w 6884912"/>
              <a:gd name="connsiteY8" fmla="*/ 1051976 h 1161397"/>
              <a:gd name="connsiteX9" fmla="*/ 601644 w 6884912"/>
              <a:gd name="connsiteY9" fmla="*/ 1003997 h 1161397"/>
              <a:gd name="connsiteX10" fmla="*/ 651408 w 6884912"/>
              <a:gd name="connsiteY10" fmla="*/ 984938 h 1161397"/>
              <a:gd name="connsiteX11" fmla="*/ 673197 w 6884912"/>
              <a:gd name="connsiteY11" fmla="*/ 1010060 h 1161397"/>
              <a:gd name="connsiteX12" fmla="*/ 723108 w 6884912"/>
              <a:gd name="connsiteY12" fmla="*/ 980081 h 1161397"/>
              <a:gd name="connsiteX13" fmla="*/ 797699 w 6884912"/>
              <a:gd name="connsiteY13" fmla="*/ 931362 h 1161397"/>
              <a:gd name="connsiteX14" fmla="*/ 843359 w 6884912"/>
              <a:gd name="connsiteY14" fmla="*/ 910894 h 1161397"/>
              <a:gd name="connsiteX15" fmla="*/ 965215 w 6884912"/>
              <a:gd name="connsiteY15" fmla="*/ 846701 h 1161397"/>
              <a:gd name="connsiteX16" fmla="*/ 1085080 w 6884912"/>
              <a:gd name="connsiteY16" fmla="*/ 776086 h 1161397"/>
              <a:gd name="connsiteX17" fmla="*/ 1131224 w 6884912"/>
              <a:gd name="connsiteY17" fmla="*/ 706160 h 1161397"/>
              <a:gd name="connsiteX18" fmla="*/ 1138051 w 6884912"/>
              <a:gd name="connsiteY18" fmla="*/ 702034 h 1161397"/>
              <a:gd name="connsiteX19" fmla="*/ 1158800 w 6884912"/>
              <a:gd name="connsiteY19" fmla="*/ 700004 h 1161397"/>
              <a:gd name="connsiteX20" fmla="*/ 1166947 w 6884912"/>
              <a:gd name="connsiteY20" fmla="*/ 700762 h 1161397"/>
              <a:gd name="connsiteX21" fmla="*/ 1178135 w 6884912"/>
              <a:gd name="connsiteY21" fmla="*/ 698631 h 1161397"/>
              <a:gd name="connsiteX22" fmla="*/ 1178301 w 6884912"/>
              <a:gd name="connsiteY22" fmla="*/ 698094 h 1161397"/>
              <a:gd name="connsiteX23" fmla="*/ 1188995 w 6884912"/>
              <a:gd name="connsiteY23" fmla="*/ 697048 h 1161397"/>
              <a:gd name="connsiteX24" fmla="*/ 1242716 w 6884912"/>
              <a:gd name="connsiteY24" fmla="*/ 698052 h 1161397"/>
              <a:gd name="connsiteX25" fmla="*/ 1299977 w 6884912"/>
              <a:gd name="connsiteY25" fmla="*/ 639196 h 1161397"/>
              <a:gd name="connsiteX26" fmla="*/ 1326190 w 6884912"/>
              <a:gd name="connsiteY26" fmla="*/ 625955 h 1161397"/>
              <a:gd name="connsiteX27" fmla="*/ 1339600 w 6884912"/>
              <a:gd name="connsiteY27" fmla="*/ 616295 h 1161397"/>
              <a:gd name="connsiteX28" fmla="*/ 1340054 w 6884912"/>
              <a:gd name="connsiteY28" fmla="*/ 614022 h 1161397"/>
              <a:gd name="connsiteX29" fmla="*/ 1391606 w 6884912"/>
              <a:gd name="connsiteY29" fmla="*/ 615229 h 1161397"/>
              <a:gd name="connsiteX30" fmla="*/ 1397565 w 6884912"/>
              <a:gd name="connsiteY30" fmla="*/ 611490 h 1161397"/>
              <a:gd name="connsiteX31" fmla="*/ 1432302 w 6884912"/>
              <a:gd name="connsiteY31" fmla="*/ 617267 h 1161397"/>
              <a:gd name="connsiteX32" fmla="*/ 1449644 w 6884912"/>
              <a:gd name="connsiteY32" fmla="*/ 617591 h 1161397"/>
              <a:gd name="connsiteX33" fmla="*/ 1455793 w 6884912"/>
              <a:gd name="connsiteY33" fmla="*/ 623174 h 1161397"/>
              <a:gd name="connsiteX34" fmla="*/ 1480758 w 6884912"/>
              <a:gd name="connsiteY34" fmla="*/ 620863 h 1161397"/>
              <a:gd name="connsiteX35" fmla="*/ 1483154 w 6884912"/>
              <a:gd name="connsiteY35" fmla="*/ 618527 h 1161397"/>
              <a:gd name="connsiteX36" fmla="*/ 1505495 w 6884912"/>
              <a:gd name="connsiteY36" fmla="*/ 624325 h 1161397"/>
              <a:gd name="connsiteX37" fmla="*/ 1526340 w 6884912"/>
              <a:gd name="connsiteY37" fmla="*/ 638496 h 1161397"/>
              <a:gd name="connsiteX38" fmla="*/ 1731986 w 6884912"/>
              <a:gd name="connsiteY38" fmla="*/ 589682 h 1161397"/>
              <a:gd name="connsiteX39" fmla="*/ 1927935 w 6884912"/>
              <a:gd name="connsiteY39" fmla="*/ 628540 h 1161397"/>
              <a:gd name="connsiteX40" fmla="*/ 2039075 w 6884912"/>
              <a:gd name="connsiteY40" fmla="*/ 599964 h 1161397"/>
              <a:gd name="connsiteX41" fmla="*/ 2066980 w 6884912"/>
              <a:gd name="connsiteY41" fmla="*/ 550413 h 1161397"/>
              <a:gd name="connsiteX42" fmla="*/ 2352236 w 6884912"/>
              <a:gd name="connsiteY42" fmla="*/ 519602 h 1161397"/>
              <a:gd name="connsiteX43" fmla="*/ 2420791 w 6884912"/>
              <a:gd name="connsiteY43" fmla="*/ 492826 h 1161397"/>
              <a:gd name="connsiteX44" fmla="*/ 2489932 w 6884912"/>
              <a:gd name="connsiteY44" fmla="*/ 507864 h 1161397"/>
              <a:gd name="connsiteX45" fmla="*/ 2512917 w 6884912"/>
              <a:gd name="connsiteY45" fmla="*/ 489127 h 1161397"/>
              <a:gd name="connsiteX46" fmla="*/ 2516783 w 6884912"/>
              <a:gd name="connsiteY46" fmla="*/ 485473 h 1161397"/>
              <a:gd name="connsiteX47" fmla="*/ 2534360 w 6884912"/>
              <a:gd name="connsiteY47" fmla="*/ 480064 h 1161397"/>
              <a:gd name="connsiteX48" fmla="*/ 2536691 w 6884912"/>
              <a:gd name="connsiteY48" fmla="*/ 467018 h 1161397"/>
              <a:gd name="connsiteX49" fmla="*/ 2561265 w 6884912"/>
              <a:gd name="connsiteY49" fmla="*/ 450623 h 1161397"/>
              <a:gd name="connsiteX50" fmla="*/ 2594349 w 6884912"/>
              <a:gd name="connsiteY50" fmla="*/ 443884 h 1161397"/>
              <a:gd name="connsiteX51" fmla="*/ 2754324 w 6884912"/>
              <a:gd name="connsiteY51" fmla="*/ 424766 h 1161397"/>
              <a:gd name="connsiteX52" fmla="*/ 2848470 w 6884912"/>
              <a:gd name="connsiteY52" fmla="*/ 405966 h 1161397"/>
              <a:gd name="connsiteX53" fmla="*/ 2881772 w 6884912"/>
              <a:gd name="connsiteY53" fmla="*/ 387260 h 1161397"/>
              <a:gd name="connsiteX54" fmla="*/ 2929932 w 6884912"/>
              <a:gd name="connsiteY54" fmla="*/ 368912 h 1161397"/>
              <a:gd name="connsiteX55" fmla="*/ 3013020 w 6884912"/>
              <a:gd name="connsiteY55" fmla="*/ 327578 h 1161397"/>
              <a:gd name="connsiteX56" fmla="*/ 3222191 w 6884912"/>
              <a:gd name="connsiteY56" fmla="*/ 307887 h 1161397"/>
              <a:gd name="connsiteX57" fmla="*/ 3227953 w 6884912"/>
              <a:gd name="connsiteY57" fmla="*/ 297650 h 1161397"/>
              <a:gd name="connsiteX58" fmla="*/ 3510042 w 6884912"/>
              <a:gd name="connsiteY58" fmla="*/ 311820 h 1161397"/>
              <a:gd name="connsiteX59" fmla="*/ 3626773 w 6884912"/>
              <a:gd name="connsiteY59" fmla="*/ 290452 h 1161397"/>
              <a:gd name="connsiteX60" fmla="*/ 3666217 w 6884912"/>
              <a:gd name="connsiteY60" fmla="*/ 273255 h 1161397"/>
              <a:gd name="connsiteX61" fmla="*/ 3732427 w 6884912"/>
              <a:gd name="connsiteY61" fmla="*/ 245039 h 1161397"/>
              <a:gd name="connsiteX62" fmla="*/ 3777022 w 6884912"/>
              <a:gd name="connsiteY62" fmla="*/ 200276 h 1161397"/>
              <a:gd name="connsiteX63" fmla="*/ 3791246 w 6884912"/>
              <a:gd name="connsiteY63" fmla="*/ 189996 h 1161397"/>
              <a:gd name="connsiteX64" fmla="*/ 3819864 w 6884912"/>
              <a:gd name="connsiteY64" fmla="*/ 194605 h 1161397"/>
              <a:gd name="connsiteX65" fmla="*/ 3830398 w 6884912"/>
              <a:gd name="connsiteY65" fmla="*/ 188383 h 1161397"/>
              <a:gd name="connsiteX66" fmla="*/ 3834360 w 6884912"/>
              <a:gd name="connsiteY66" fmla="*/ 188992 h 1161397"/>
              <a:gd name="connsiteX67" fmla="*/ 3843715 w 6884912"/>
              <a:gd name="connsiteY67" fmla="*/ 188752 h 1161397"/>
              <a:gd name="connsiteX68" fmla="*/ 3842609 w 6884912"/>
              <a:gd name="connsiteY68" fmla="*/ 197386 h 1161397"/>
              <a:gd name="connsiteX69" fmla="*/ 3853961 w 6884912"/>
              <a:gd name="connsiteY69" fmla="*/ 213380 h 1161397"/>
              <a:gd name="connsiteX70" fmla="*/ 3907640 w 6884912"/>
              <a:gd name="connsiteY70" fmla="*/ 207568 h 1161397"/>
              <a:gd name="connsiteX71" fmla="*/ 3910449 w 6884912"/>
              <a:gd name="connsiteY71" fmla="*/ 197808 h 1161397"/>
              <a:gd name="connsiteX72" fmla="*/ 3917197 w 6884912"/>
              <a:gd name="connsiteY72" fmla="*/ 196121 h 1161397"/>
              <a:gd name="connsiteX73" fmla="*/ 3922400 w 6884912"/>
              <a:gd name="connsiteY73" fmla="*/ 205056 h 1161397"/>
              <a:gd name="connsiteX74" fmla="*/ 4013061 w 6884912"/>
              <a:gd name="connsiteY74" fmla="*/ 224874 h 1161397"/>
              <a:gd name="connsiteX75" fmla="*/ 4220717 w 6884912"/>
              <a:gd name="connsiteY75" fmla="*/ 192946 h 1161397"/>
              <a:gd name="connsiteX76" fmla="*/ 4228802 w 6884912"/>
              <a:gd name="connsiteY76" fmla="*/ 201468 h 1161397"/>
              <a:gd name="connsiteX77" fmla="*/ 4289361 w 6884912"/>
              <a:gd name="connsiteY77" fmla="*/ 196642 h 1161397"/>
              <a:gd name="connsiteX78" fmla="*/ 4498913 w 6884912"/>
              <a:gd name="connsiteY78" fmla="*/ 118915 h 1161397"/>
              <a:gd name="connsiteX79" fmla="*/ 4617330 w 6884912"/>
              <a:gd name="connsiteY79" fmla="*/ 111163 h 1161397"/>
              <a:gd name="connsiteX80" fmla="*/ 4659778 w 6884912"/>
              <a:gd name="connsiteY80" fmla="*/ 118219 h 1161397"/>
              <a:gd name="connsiteX81" fmla="*/ 4730870 w 6884912"/>
              <a:gd name="connsiteY81" fmla="*/ 129432 h 1161397"/>
              <a:gd name="connsiteX82" fmla="*/ 4844073 w 6884912"/>
              <a:gd name="connsiteY82" fmla="*/ 161768 h 1161397"/>
              <a:gd name="connsiteX83" fmla="*/ 4856454 w 6884912"/>
              <a:gd name="connsiteY83" fmla="*/ 130488 h 1161397"/>
              <a:gd name="connsiteX84" fmla="*/ 4920038 w 6884912"/>
              <a:gd name="connsiteY84" fmla="*/ 140418 h 1161397"/>
              <a:gd name="connsiteX85" fmla="*/ 5016639 w 6884912"/>
              <a:gd name="connsiteY85" fmla="*/ 158905 h 1161397"/>
              <a:gd name="connsiteX86" fmla="*/ 5072009 w 6884912"/>
              <a:gd name="connsiteY86" fmla="*/ 161502 h 1161397"/>
              <a:gd name="connsiteX87" fmla="*/ 5223626 w 6884912"/>
              <a:gd name="connsiteY87" fmla="*/ 177356 h 1161397"/>
              <a:gd name="connsiteX88" fmla="*/ 5375773 w 6884912"/>
              <a:gd name="connsiteY88" fmla="*/ 199913 h 1161397"/>
              <a:gd name="connsiteX89" fmla="*/ 5467502 w 6884912"/>
              <a:gd name="connsiteY89" fmla="*/ 250963 h 1161397"/>
              <a:gd name="connsiteX90" fmla="*/ 5592395 w 6884912"/>
              <a:gd name="connsiteY90" fmla="*/ 265434 h 1161397"/>
              <a:gd name="connsiteX91" fmla="*/ 5613532 w 6884912"/>
              <a:gd name="connsiteY91" fmla="*/ 273379 h 1161397"/>
              <a:gd name="connsiteX92" fmla="*/ 5642173 w 6884912"/>
              <a:gd name="connsiteY92" fmla="*/ 266904 h 1161397"/>
              <a:gd name="connsiteX93" fmla="*/ 5756910 w 6884912"/>
              <a:gd name="connsiteY93" fmla="*/ 239211 h 1161397"/>
              <a:gd name="connsiteX94" fmla="*/ 5846667 w 6884912"/>
              <a:gd name="connsiteY94" fmla="*/ 201786 h 1161397"/>
              <a:gd name="connsiteX95" fmla="*/ 5960732 w 6884912"/>
              <a:gd name="connsiteY95" fmla="*/ 220708 h 1161397"/>
              <a:gd name="connsiteX96" fmla="*/ 6029542 w 6884912"/>
              <a:gd name="connsiteY96" fmla="*/ 210339 h 1161397"/>
              <a:gd name="connsiteX97" fmla="*/ 6141123 w 6884912"/>
              <a:gd name="connsiteY97" fmla="*/ 159923 h 1161397"/>
              <a:gd name="connsiteX98" fmla="*/ 6290640 w 6884912"/>
              <a:gd name="connsiteY98" fmla="*/ 167441 h 1161397"/>
              <a:gd name="connsiteX99" fmla="*/ 6322806 w 6884912"/>
              <a:gd name="connsiteY99" fmla="*/ 213293 h 1161397"/>
              <a:gd name="connsiteX100" fmla="*/ 6380420 w 6884912"/>
              <a:gd name="connsiteY100" fmla="*/ 173195 h 1161397"/>
              <a:gd name="connsiteX101" fmla="*/ 6507891 w 6884912"/>
              <a:gd name="connsiteY101" fmla="*/ 118474 h 1161397"/>
              <a:gd name="connsiteX102" fmla="*/ 6571807 w 6884912"/>
              <a:gd name="connsiteY102" fmla="*/ 98636 h 1161397"/>
              <a:gd name="connsiteX103" fmla="*/ 6671880 w 6884912"/>
              <a:gd name="connsiteY103" fmla="*/ 82931 h 1161397"/>
              <a:gd name="connsiteX104" fmla="*/ 6702266 w 6884912"/>
              <a:gd name="connsiteY104" fmla="*/ 75470 h 1161397"/>
              <a:gd name="connsiteX105" fmla="*/ 6845802 w 6884912"/>
              <a:gd name="connsiteY105" fmla="*/ 24496 h 1161397"/>
              <a:gd name="connsiteX106" fmla="*/ 6884912 w 6884912"/>
              <a:gd name="connsiteY106"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67875 w 6884912"/>
              <a:gd name="connsiteY7" fmla="*/ 1051976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213420 w 6884912"/>
              <a:gd name="connsiteY6" fmla="*/ 1056868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242716 w 6884912"/>
              <a:gd name="connsiteY20" fmla="*/ 698052 h 1161397"/>
              <a:gd name="connsiteX21" fmla="*/ 1299977 w 6884912"/>
              <a:gd name="connsiteY21" fmla="*/ 639196 h 1161397"/>
              <a:gd name="connsiteX22" fmla="*/ 1326190 w 6884912"/>
              <a:gd name="connsiteY22" fmla="*/ 625955 h 1161397"/>
              <a:gd name="connsiteX23" fmla="*/ 1339600 w 6884912"/>
              <a:gd name="connsiteY23" fmla="*/ 616295 h 1161397"/>
              <a:gd name="connsiteX24" fmla="*/ 1340054 w 6884912"/>
              <a:gd name="connsiteY24" fmla="*/ 614022 h 1161397"/>
              <a:gd name="connsiteX25" fmla="*/ 1391606 w 6884912"/>
              <a:gd name="connsiteY25" fmla="*/ 615229 h 1161397"/>
              <a:gd name="connsiteX26" fmla="*/ 1397565 w 6884912"/>
              <a:gd name="connsiteY26" fmla="*/ 611490 h 1161397"/>
              <a:gd name="connsiteX27" fmla="*/ 1432302 w 6884912"/>
              <a:gd name="connsiteY27" fmla="*/ 617267 h 1161397"/>
              <a:gd name="connsiteX28" fmla="*/ 1449644 w 6884912"/>
              <a:gd name="connsiteY28" fmla="*/ 617591 h 1161397"/>
              <a:gd name="connsiteX29" fmla="*/ 1455793 w 6884912"/>
              <a:gd name="connsiteY29" fmla="*/ 623174 h 1161397"/>
              <a:gd name="connsiteX30" fmla="*/ 1480758 w 6884912"/>
              <a:gd name="connsiteY30" fmla="*/ 620863 h 1161397"/>
              <a:gd name="connsiteX31" fmla="*/ 1483154 w 6884912"/>
              <a:gd name="connsiteY31" fmla="*/ 618527 h 1161397"/>
              <a:gd name="connsiteX32" fmla="*/ 1505495 w 6884912"/>
              <a:gd name="connsiteY32" fmla="*/ 624325 h 1161397"/>
              <a:gd name="connsiteX33" fmla="*/ 1526340 w 6884912"/>
              <a:gd name="connsiteY33" fmla="*/ 638496 h 1161397"/>
              <a:gd name="connsiteX34" fmla="*/ 1731986 w 6884912"/>
              <a:gd name="connsiteY34" fmla="*/ 589682 h 1161397"/>
              <a:gd name="connsiteX35" fmla="*/ 1927935 w 6884912"/>
              <a:gd name="connsiteY35" fmla="*/ 628540 h 1161397"/>
              <a:gd name="connsiteX36" fmla="*/ 2039075 w 6884912"/>
              <a:gd name="connsiteY36" fmla="*/ 599964 h 1161397"/>
              <a:gd name="connsiteX37" fmla="*/ 2066980 w 6884912"/>
              <a:gd name="connsiteY37" fmla="*/ 550413 h 1161397"/>
              <a:gd name="connsiteX38" fmla="*/ 2352236 w 6884912"/>
              <a:gd name="connsiteY38" fmla="*/ 519602 h 1161397"/>
              <a:gd name="connsiteX39" fmla="*/ 2420791 w 6884912"/>
              <a:gd name="connsiteY39" fmla="*/ 492826 h 1161397"/>
              <a:gd name="connsiteX40" fmla="*/ 2489932 w 6884912"/>
              <a:gd name="connsiteY40" fmla="*/ 507864 h 1161397"/>
              <a:gd name="connsiteX41" fmla="*/ 2512917 w 6884912"/>
              <a:gd name="connsiteY41" fmla="*/ 489127 h 1161397"/>
              <a:gd name="connsiteX42" fmla="*/ 2516783 w 6884912"/>
              <a:gd name="connsiteY42" fmla="*/ 485473 h 1161397"/>
              <a:gd name="connsiteX43" fmla="*/ 2534360 w 6884912"/>
              <a:gd name="connsiteY43" fmla="*/ 480064 h 1161397"/>
              <a:gd name="connsiteX44" fmla="*/ 2536691 w 6884912"/>
              <a:gd name="connsiteY44" fmla="*/ 467018 h 1161397"/>
              <a:gd name="connsiteX45" fmla="*/ 2561265 w 6884912"/>
              <a:gd name="connsiteY45" fmla="*/ 450623 h 1161397"/>
              <a:gd name="connsiteX46" fmla="*/ 2594349 w 6884912"/>
              <a:gd name="connsiteY46" fmla="*/ 443884 h 1161397"/>
              <a:gd name="connsiteX47" fmla="*/ 2754324 w 6884912"/>
              <a:gd name="connsiteY47" fmla="*/ 424766 h 1161397"/>
              <a:gd name="connsiteX48" fmla="*/ 2848470 w 6884912"/>
              <a:gd name="connsiteY48" fmla="*/ 405966 h 1161397"/>
              <a:gd name="connsiteX49" fmla="*/ 2881772 w 6884912"/>
              <a:gd name="connsiteY49" fmla="*/ 387260 h 1161397"/>
              <a:gd name="connsiteX50" fmla="*/ 2929932 w 6884912"/>
              <a:gd name="connsiteY50" fmla="*/ 368912 h 1161397"/>
              <a:gd name="connsiteX51" fmla="*/ 3013020 w 6884912"/>
              <a:gd name="connsiteY51" fmla="*/ 327578 h 1161397"/>
              <a:gd name="connsiteX52" fmla="*/ 3222191 w 6884912"/>
              <a:gd name="connsiteY52" fmla="*/ 307887 h 1161397"/>
              <a:gd name="connsiteX53" fmla="*/ 3227953 w 6884912"/>
              <a:gd name="connsiteY53" fmla="*/ 297650 h 1161397"/>
              <a:gd name="connsiteX54" fmla="*/ 3510042 w 6884912"/>
              <a:gd name="connsiteY54" fmla="*/ 311820 h 1161397"/>
              <a:gd name="connsiteX55" fmla="*/ 3626773 w 6884912"/>
              <a:gd name="connsiteY55" fmla="*/ 290452 h 1161397"/>
              <a:gd name="connsiteX56" fmla="*/ 3666217 w 6884912"/>
              <a:gd name="connsiteY56" fmla="*/ 273255 h 1161397"/>
              <a:gd name="connsiteX57" fmla="*/ 3732427 w 6884912"/>
              <a:gd name="connsiteY57" fmla="*/ 245039 h 1161397"/>
              <a:gd name="connsiteX58" fmla="*/ 3777022 w 6884912"/>
              <a:gd name="connsiteY58" fmla="*/ 200276 h 1161397"/>
              <a:gd name="connsiteX59" fmla="*/ 3791246 w 6884912"/>
              <a:gd name="connsiteY59" fmla="*/ 189996 h 1161397"/>
              <a:gd name="connsiteX60" fmla="*/ 3819864 w 6884912"/>
              <a:gd name="connsiteY60" fmla="*/ 194605 h 1161397"/>
              <a:gd name="connsiteX61" fmla="*/ 3830398 w 6884912"/>
              <a:gd name="connsiteY61" fmla="*/ 188383 h 1161397"/>
              <a:gd name="connsiteX62" fmla="*/ 3834360 w 6884912"/>
              <a:gd name="connsiteY62" fmla="*/ 188992 h 1161397"/>
              <a:gd name="connsiteX63" fmla="*/ 3843715 w 6884912"/>
              <a:gd name="connsiteY63" fmla="*/ 188752 h 1161397"/>
              <a:gd name="connsiteX64" fmla="*/ 3842609 w 6884912"/>
              <a:gd name="connsiteY64" fmla="*/ 197386 h 1161397"/>
              <a:gd name="connsiteX65" fmla="*/ 3853961 w 6884912"/>
              <a:gd name="connsiteY65" fmla="*/ 213380 h 1161397"/>
              <a:gd name="connsiteX66" fmla="*/ 3907640 w 6884912"/>
              <a:gd name="connsiteY66" fmla="*/ 207568 h 1161397"/>
              <a:gd name="connsiteX67" fmla="*/ 3910449 w 6884912"/>
              <a:gd name="connsiteY67" fmla="*/ 197808 h 1161397"/>
              <a:gd name="connsiteX68" fmla="*/ 3917197 w 6884912"/>
              <a:gd name="connsiteY68" fmla="*/ 196121 h 1161397"/>
              <a:gd name="connsiteX69" fmla="*/ 3922400 w 6884912"/>
              <a:gd name="connsiteY69" fmla="*/ 205056 h 1161397"/>
              <a:gd name="connsiteX70" fmla="*/ 4013061 w 6884912"/>
              <a:gd name="connsiteY70" fmla="*/ 224874 h 1161397"/>
              <a:gd name="connsiteX71" fmla="*/ 4220717 w 6884912"/>
              <a:gd name="connsiteY71" fmla="*/ 192946 h 1161397"/>
              <a:gd name="connsiteX72" fmla="*/ 4228802 w 6884912"/>
              <a:gd name="connsiteY72" fmla="*/ 201468 h 1161397"/>
              <a:gd name="connsiteX73" fmla="*/ 4289361 w 6884912"/>
              <a:gd name="connsiteY73" fmla="*/ 196642 h 1161397"/>
              <a:gd name="connsiteX74" fmla="*/ 4498913 w 6884912"/>
              <a:gd name="connsiteY74" fmla="*/ 118915 h 1161397"/>
              <a:gd name="connsiteX75" fmla="*/ 4617330 w 6884912"/>
              <a:gd name="connsiteY75" fmla="*/ 111163 h 1161397"/>
              <a:gd name="connsiteX76" fmla="*/ 4659778 w 6884912"/>
              <a:gd name="connsiteY76" fmla="*/ 118219 h 1161397"/>
              <a:gd name="connsiteX77" fmla="*/ 4730870 w 6884912"/>
              <a:gd name="connsiteY77" fmla="*/ 129432 h 1161397"/>
              <a:gd name="connsiteX78" fmla="*/ 4844073 w 6884912"/>
              <a:gd name="connsiteY78" fmla="*/ 161768 h 1161397"/>
              <a:gd name="connsiteX79" fmla="*/ 4856454 w 6884912"/>
              <a:gd name="connsiteY79" fmla="*/ 130488 h 1161397"/>
              <a:gd name="connsiteX80" fmla="*/ 4920038 w 6884912"/>
              <a:gd name="connsiteY80" fmla="*/ 140418 h 1161397"/>
              <a:gd name="connsiteX81" fmla="*/ 5016639 w 6884912"/>
              <a:gd name="connsiteY81" fmla="*/ 158905 h 1161397"/>
              <a:gd name="connsiteX82" fmla="*/ 5072009 w 6884912"/>
              <a:gd name="connsiteY82" fmla="*/ 161502 h 1161397"/>
              <a:gd name="connsiteX83" fmla="*/ 5223626 w 6884912"/>
              <a:gd name="connsiteY83" fmla="*/ 177356 h 1161397"/>
              <a:gd name="connsiteX84" fmla="*/ 5375773 w 6884912"/>
              <a:gd name="connsiteY84" fmla="*/ 199913 h 1161397"/>
              <a:gd name="connsiteX85" fmla="*/ 5467502 w 6884912"/>
              <a:gd name="connsiteY85" fmla="*/ 250963 h 1161397"/>
              <a:gd name="connsiteX86" fmla="*/ 5592395 w 6884912"/>
              <a:gd name="connsiteY86" fmla="*/ 265434 h 1161397"/>
              <a:gd name="connsiteX87" fmla="*/ 5613532 w 6884912"/>
              <a:gd name="connsiteY87" fmla="*/ 273379 h 1161397"/>
              <a:gd name="connsiteX88" fmla="*/ 5642173 w 6884912"/>
              <a:gd name="connsiteY88" fmla="*/ 266904 h 1161397"/>
              <a:gd name="connsiteX89" fmla="*/ 5756910 w 6884912"/>
              <a:gd name="connsiteY89" fmla="*/ 239211 h 1161397"/>
              <a:gd name="connsiteX90" fmla="*/ 5846667 w 6884912"/>
              <a:gd name="connsiteY90" fmla="*/ 201786 h 1161397"/>
              <a:gd name="connsiteX91" fmla="*/ 5960732 w 6884912"/>
              <a:gd name="connsiteY91" fmla="*/ 220708 h 1161397"/>
              <a:gd name="connsiteX92" fmla="*/ 6029542 w 6884912"/>
              <a:gd name="connsiteY92" fmla="*/ 210339 h 1161397"/>
              <a:gd name="connsiteX93" fmla="*/ 6141123 w 6884912"/>
              <a:gd name="connsiteY93" fmla="*/ 159923 h 1161397"/>
              <a:gd name="connsiteX94" fmla="*/ 6290640 w 6884912"/>
              <a:gd name="connsiteY94" fmla="*/ 167441 h 1161397"/>
              <a:gd name="connsiteX95" fmla="*/ 6322806 w 6884912"/>
              <a:gd name="connsiteY95" fmla="*/ 213293 h 1161397"/>
              <a:gd name="connsiteX96" fmla="*/ 6380420 w 6884912"/>
              <a:gd name="connsiteY96" fmla="*/ 173195 h 1161397"/>
              <a:gd name="connsiteX97" fmla="*/ 6507891 w 6884912"/>
              <a:gd name="connsiteY97" fmla="*/ 118474 h 1161397"/>
              <a:gd name="connsiteX98" fmla="*/ 6571807 w 6884912"/>
              <a:gd name="connsiteY98" fmla="*/ 98636 h 1161397"/>
              <a:gd name="connsiteX99" fmla="*/ 6671880 w 6884912"/>
              <a:gd name="connsiteY99" fmla="*/ 82931 h 1161397"/>
              <a:gd name="connsiteX100" fmla="*/ 6702266 w 6884912"/>
              <a:gd name="connsiteY100" fmla="*/ 75470 h 1161397"/>
              <a:gd name="connsiteX101" fmla="*/ 6845802 w 6884912"/>
              <a:gd name="connsiteY101" fmla="*/ 24496 h 1161397"/>
              <a:gd name="connsiteX102" fmla="*/ 6884912 w 6884912"/>
              <a:gd name="connsiteY10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66947 w 6884912"/>
              <a:gd name="connsiteY16" fmla="*/ 700762 h 1161397"/>
              <a:gd name="connsiteX17" fmla="*/ 1178135 w 6884912"/>
              <a:gd name="connsiteY17" fmla="*/ 698631 h 1161397"/>
              <a:gd name="connsiteX18" fmla="*/ 1178301 w 6884912"/>
              <a:gd name="connsiteY18" fmla="*/ 698094 h 1161397"/>
              <a:gd name="connsiteX19" fmla="*/ 1242716 w 6884912"/>
              <a:gd name="connsiteY19" fmla="*/ 698052 h 1161397"/>
              <a:gd name="connsiteX20" fmla="*/ 1299977 w 6884912"/>
              <a:gd name="connsiteY20" fmla="*/ 639196 h 1161397"/>
              <a:gd name="connsiteX21" fmla="*/ 1326190 w 6884912"/>
              <a:gd name="connsiteY21" fmla="*/ 625955 h 1161397"/>
              <a:gd name="connsiteX22" fmla="*/ 1339600 w 6884912"/>
              <a:gd name="connsiteY22" fmla="*/ 616295 h 1161397"/>
              <a:gd name="connsiteX23" fmla="*/ 1340054 w 6884912"/>
              <a:gd name="connsiteY23" fmla="*/ 614022 h 1161397"/>
              <a:gd name="connsiteX24" fmla="*/ 1391606 w 6884912"/>
              <a:gd name="connsiteY24" fmla="*/ 615229 h 1161397"/>
              <a:gd name="connsiteX25" fmla="*/ 1397565 w 6884912"/>
              <a:gd name="connsiteY25" fmla="*/ 611490 h 1161397"/>
              <a:gd name="connsiteX26" fmla="*/ 1432302 w 6884912"/>
              <a:gd name="connsiteY26" fmla="*/ 617267 h 1161397"/>
              <a:gd name="connsiteX27" fmla="*/ 1449644 w 6884912"/>
              <a:gd name="connsiteY27" fmla="*/ 617591 h 1161397"/>
              <a:gd name="connsiteX28" fmla="*/ 1455793 w 6884912"/>
              <a:gd name="connsiteY28" fmla="*/ 623174 h 1161397"/>
              <a:gd name="connsiteX29" fmla="*/ 1480758 w 6884912"/>
              <a:gd name="connsiteY29" fmla="*/ 620863 h 1161397"/>
              <a:gd name="connsiteX30" fmla="*/ 1483154 w 6884912"/>
              <a:gd name="connsiteY30" fmla="*/ 618527 h 1161397"/>
              <a:gd name="connsiteX31" fmla="*/ 1505495 w 6884912"/>
              <a:gd name="connsiteY31" fmla="*/ 624325 h 1161397"/>
              <a:gd name="connsiteX32" fmla="*/ 1526340 w 6884912"/>
              <a:gd name="connsiteY32" fmla="*/ 638496 h 1161397"/>
              <a:gd name="connsiteX33" fmla="*/ 1731986 w 6884912"/>
              <a:gd name="connsiteY33" fmla="*/ 589682 h 1161397"/>
              <a:gd name="connsiteX34" fmla="*/ 1927935 w 6884912"/>
              <a:gd name="connsiteY34" fmla="*/ 628540 h 1161397"/>
              <a:gd name="connsiteX35" fmla="*/ 2039075 w 6884912"/>
              <a:gd name="connsiteY35" fmla="*/ 599964 h 1161397"/>
              <a:gd name="connsiteX36" fmla="*/ 2066980 w 6884912"/>
              <a:gd name="connsiteY36" fmla="*/ 550413 h 1161397"/>
              <a:gd name="connsiteX37" fmla="*/ 2352236 w 6884912"/>
              <a:gd name="connsiteY37" fmla="*/ 519602 h 1161397"/>
              <a:gd name="connsiteX38" fmla="*/ 2420791 w 6884912"/>
              <a:gd name="connsiteY38" fmla="*/ 492826 h 1161397"/>
              <a:gd name="connsiteX39" fmla="*/ 2489932 w 6884912"/>
              <a:gd name="connsiteY39" fmla="*/ 507864 h 1161397"/>
              <a:gd name="connsiteX40" fmla="*/ 2512917 w 6884912"/>
              <a:gd name="connsiteY40" fmla="*/ 489127 h 1161397"/>
              <a:gd name="connsiteX41" fmla="*/ 2516783 w 6884912"/>
              <a:gd name="connsiteY41" fmla="*/ 485473 h 1161397"/>
              <a:gd name="connsiteX42" fmla="*/ 2534360 w 6884912"/>
              <a:gd name="connsiteY42" fmla="*/ 480064 h 1161397"/>
              <a:gd name="connsiteX43" fmla="*/ 2536691 w 6884912"/>
              <a:gd name="connsiteY43" fmla="*/ 467018 h 1161397"/>
              <a:gd name="connsiteX44" fmla="*/ 2561265 w 6884912"/>
              <a:gd name="connsiteY44" fmla="*/ 450623 h 1161397"/>
              <a:gd name="connsiteX45" fmla="*/ 2594349 w 6884912"/>
              <a:gd name="connsiteY45" fmla="*/ 443884 h 1161397"/>
              <a:gd name="connsiteX46" fmla="*/ 2754324 w 6884912"/>
              <a:gd name="connsiteY46" fmla="*/ 424766 h 1161397"/>
              <a:gd name="connsiteX47" fmla="*/ 2848470 w 6884912"/>
              <a:gd name="connsiteY47" fmla="*/ 405966 h 1161397"/>
              <a:gd name="connsiteX48" fmla="*/ 2881772 w 6884912"/>
              <a:gd name="connsiteY48" fmla="*/ 387260 h 1161397"/>
              <a:gd name="connsiteX49" fmla="*/ 2929932 w 6884912"/>
              <a:gd name="connsiteY49" fmla="*/ 368912 h 1161397"/>
              <a:gd name="connsiteX50" fmla="*/ 3013020 w 6884912"/>
              <a:gd name="connsiteY50" fmla="*/ 327578 h 1161397"/>
              <a:gd name="connsiteX51" fmla="*/ 3222191 w 6884912"/>
              <a:gd name="connsiteY51" fmla="*/ 307887 h 1161397"/>
              <a:gd name="connsiteX52" fmla="*/ 3227953 w 6884912"/>
              <a:gd name="connsiteY52" fmla="*/ 297650 h 1161397"/>
              <a:gd name="connsiteX53" fmla="*/ 3510042 w 6884912"/>
              <a:gd name="connsiteY53" fmla="*/ 311820 h 1161397"/>
              <a:gd name="connsiteX54" fmla="*/ 3626773 w 6884912"/>
              <a:gd name="connsiteY54" fmla="*/ 290452 h 1161397"/>
              <a:gd name="connsiteX55" fmla="*/ 3666217 w 6884912"/>
              <a:gd name="connsiteY55" fmla="*/ 273255 h 1161397"/>
              <a:gd name="connsiteX56" fmla="*/ 3732427 w 6884912"/>
              <a:gd name="connsiteY56" fmla="*/ 245039 h 1161397"/>
              <a:gd name="connsiteX57" fmla="*/ 3777022 w 6884912"/>
              <a:gd name="connsiteY57" fmla="*/ 200276 h 1161397"/>
              <a:gd name="connsiteX58" fmla="*/ 3791246 w 6884912"/>
              <a:gd name="connsiteY58" fmla="*/ 189996 h 1161397"/>
              <a:gd name="connsiteX59" fmla="*/ 3819864 w 6884912"/>
              <a:gd name="connsiteY59" fmla="*/ 194605 h 1161397"/>
              <a:gd name="connsiteX60" fmla="*/ 3830398 w 6884912"/>
              <a:gd name="connsiteY60" fmla="*/ 188383 h 1161397"/>
              <a:gd name="connsiteX61" fmla="*/ 3834360 w 6884912"/>
              <a:gd name="connsiteY61" fmla="*/ 188992 h 1161397"/>
              <a:gd name="connsiteX62" fmla="*/ 3843715 w 6884912"/>
              <a:gd name="connsiteY62" fmla="*/ 188752 h 1161397"/>
              <a:gd name="connsiteX63" fmla="*/ 3842609 w 6884912"/>
              <a:gd name="connsiteY63" fmla="*/ 197386 h 1161397"/>
              <a:gd name="connsiteX64" fmla="*/ 3853961 w 6884912"/>
              <a:gd name="connsiteY64" fmla="*/ 213380 h 1161397"/>
              <a:gd name="connsiteX65" fmla="*/ 3907640 w 6884912"/>
              <a:gd name="connsiteY65" fmla="*/ 207568 h 1161397"/>
              <a:gd name="connsiteX66" fmla="*/ 3910449 w 6884912"/>
              <a:gd name="connsiteY66" fmla="*/ 197808 h 1161397"/>
              <a:gd name="connsiteX67" fmla="*/ 3917197 w 6884912"/>
              <a:gd name="connsiteY67" fmla="*/ 196121 h 1161397"/>
              <a:gd name="connsiteX68" fmla="*/ 3922400 w 6884912"/>
              <a:gd name="connsiteY68" fmla="*/ 205056 h 1161397"/>
              <a:gd name="connsiteX69" fmla="*/ 4013061 w 6884912"/>
              <a:gd name="connsiteY69" fmla="*/ 224874 h 1161397"/>
              <a:gd name="connsiteX70" fmla="*/ 4220717 w 6884912"/>
              <a:gd name="connsiteY70" fmla="*/ 192946 h 1161397"/>
              <a:gd name="connsiteX71" fmla="*/ 4228802 w 6884912"/>
              <a:gd name="connsiteY71" fmla="*/ 201468 h 1161397"/>
              <a:gd name="connsiteX72" fmla="*/ 4289361 w 6884912"/>
              <a:gd name="connsiteY72" fmla="*/ 196642 h 1161397"/>
              <a:gd name="connsiteX73" fmla="*/ 4498913 w 6884912"/>
              <a:gd name="connsiteY73" fmla="*/ 118915 h 1161397"/>
              <a:gd name="connsiteX74" fmla="*/ 4617330 w 6884912"/>
              <a:gd name="connsiteY74" fmla="*/ 111163 h 1161397"/>
              <a:gd name="connsiteX75" fmla="*/ 4659778 w 6884912"/>
              <a:gd name="connsiteY75" fmla="*/ 118219 h 1161397"/>
              <a:gd name="connsiteX76" fmla="*/ 4730870 w 6884912"/>
              <a:gd name="connsiteY76" fmla="*/ 129432 h 1161397"/>
              <a:gd name="connsiteX77" fmla="*/ 4844073 w 6884912"/>
              <a:gd name="connsiteY77" fmla="*/ 161768 h 1161397"/>
              <a:gd name="connsiteX78" fmla="*/ 4856454 w 6884912"/>
              <a:gd name="connsiteY78" fmla="*/ 130488 h 1161397"/>
              <a:gd name="connsiteX79" fmla="*/ 4920038 w 6884912"/>
              <a:gd name="connsiteY79" fmla="*/ 140418 h 1161397"/>
              <a:gd name="connsiteX80" fmla="*/ 5016639 w 6884912"/>
              <a:gd name="connsiteY80" fmla="*/ 158905 h 1161397"/>
              <a:gd name="connsiteX81" fmla="*/ 5072009 w 6884912"/>
              <a:gd name="connsiteY81" fmla="*/ 161502 h 1161397"/>
              <a:gd name="connsiteX82" fmla="*/ 5223626 w 6884912"/>
              <a:gd name="connsiteY82" fmla="*/ 177356 h 1161397"/>
              <a:gd name="connsiteX83" fmla="*/ 5375773 w 6884912"/>
              <a:gd name="connsiteY83" fmla="*/ 199913 h 1161397"/>
              <a:gd name="connsiteX84" fmla="*/ 5467502 w 6884912"/>
              <a:gd name="connsiteY84" fmla="*/ 250963 h 1161397"/>
              <a:gd name="connsiteX85" fmla="*/ 5592395 w 6884912"/>
              <a:gd name="connsiteY85" fmla="*/ 265434 h 1161397"/>
              <a:gd name="connsiteX86" fmla="*/ 5613532 w 6884912"/>
              <a:gd name="connsiteY86" fmla="*/ 273379 h 1161397"/>
              <a:gd name="connsiteX87" fmla="*/ 5642173 w 6884912"/>
              <a:gd name="connsiteY87" fmla="*/ 266904 h 1161397"/>
              <a:gd name="connsiteX88" fmla="*/ 5756910 w 6884912"/>
              <a:gd name="connsiteY88" fmla="*/ 239211 h 1161397"/>
              <a:gd name="connsiteX89" fmla="*/ 5846667 w 6884912"/>
              <a:gd name="connsiteY89" fmla="*/ 201786 h 1161397"/>
              <a:gd name="connsiteX90" fmla="*/ 5960732 w 6884912"/>
              <a:gd name="connsiteY90" fmla="*/ 220708 h 1161397"/>
              <a:gd name="connsiteX91" fmla="*/ 6029542 w 6884912"/>
              <a:gd name="connsiteY91" fmla="*/ 210339 h 1161397"/>
              <a:gd name="connsiteX92" fmla="*/ 6141123 w 6884912"/>
              <a:gd name="connsiteY92" fmla="*/ 159923 h 1161397"/>
              <a:gd name="connsiteX93" fmla="*/ 6290640 w 6884912"/>
              <a:gd name="connsiteY93" fmla="*/ 167441 h 1161397"/>
              <a:gd name="connsiteX94" fmla="*/ 6322806 w 6884912"/>
              <a:gd name="connsiteY94" fmla="*/ 213293 h 1161397"/>
              <a:gd name="connsiteX95" fmla="*/ 6380420 w 6884912"/>
              <a:gd name="connsiteY95" fmla="*/ 173195 h 1161397"/>
              <a:gd name="connsiteX96" fmla="*/ 6507891 w 6884912"/>
              <a:gd name="connsiteY96" fmla="*/ 118474 h 1161397"/>
              <a:gd name="connsiteX97" fmla="*/ 6571807 w 6884912"/>
              <a:gd name="connsiteY97" fmla="*/ 98636 h 1161397"/>
              <a:gd name="connsiteX98" fmla="*/ 6671880 w 6884912"/>
              <a:gd name="connsiteY98" fmla="*/ 82931 h 1161397"/>
              <a:gd name="connsiteX99" fmla="*/ 6702266 w 6884912"/>
              <a:gd name="connsiteY99" fmla="*/ 75470 h 1161397"/>
              <a:gd name="connsiteX100" fmla="*/ 6845802 w 6884912"/>
              <a:gd name="connsiteY100" fmla="*/ 24496 h 1161397"/>
              <a:gd name="connsiteX101" fmla="*/ 6884912 w 6884912"/>
              <a:gd name="connsiteY10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78135 w 6884912"/>
              <a:gd name="connsiteY16" fmla="*/ 698631 h 1161397"/>
              <a:gd name="connsiteX17" fmla="*/ 1178301 w 6884912"/>
              <a:gd name="connsiteY17" fmla="*/ 698094 h 1161397"/>
              <a:gd name="connsiteX18" fmla="*/ 1242716 w 6884912"/>
              <a:gd name="connsiteY18" fmla="*/ 698052 h 1161397"/>
              <a:gd name="connsiteX19" fmla="*/ 1299977 w 6884912"/>
              <a:gd name="connsiteY19" fmla="*/ 639196 h 1161397"/>
              <a:gd name="connsiteX20" fmla="*/ 1326190 w 6884912"/>
              <a:gd name="connsiteY20" fmla="*/ 625955 h 1161397"/>
              <a:gd name="connsiteX21" fmla="*/ 1339600 w 6884912"/>
              <a:gd name="connsiteY21" fmla="*/ 616295 h 1161397"/>
              <a:gd name="connsiteX22" fmla="*/ 1340054 w 6884912"/>
              <a:gd name="connsiteY22" fmla="*/ 614022 h 1161397"/>
              <a:gd name="connsiteX23" fmla="*/ 1391606 w 6884912"/>
              <a:gd name="connsiteY23" fmla="*/ 615229 h 1161397"/>
              <a:gd name="connsiteX24" fmla="*/ 1397565 w 6884912"/>
              <a:gd name="connsiteY24" fmla="*/ 611490 h 1161397"/>
              <a:gd name="connsiteX25" fmla="*/ 1432302 w 6884912"/>
              <a:gd name="connsiteY25" fmla="*/ 617267 h 1161397"/>
              <a:gd name="connsiteX26" fmla="*/ 1449644 w 6884912"/>
              <a:gd name="connsiteY26" fmla="*/ 617591 h 1161397"/>
              <a:gd name="connsiteX27" fmla="*/ 1455793 w 6884912"/>
              <a:gd name="connsiteY27" fmla="*/ 623174 h 1161397"/>
              <a:gd name="connsiteX28" fmla="*/ 1480758 w 6884912"/>
              <a:gd name="connsiteY28" fmla="*/ 620863 h 1161397"/>
              <a:gd name="connsiteX29" fmla="*/ 1483154 w 6884912"/>
              <a:gd name="connsiteY29" fmla="*/ 618527 h 1161397"/>
              <a:gd name="connsiteX30" fmla="*/ 1505495 w 6884912"/>
              <a:gd name="connsiteY30" fmla="*/ 624325 h 1161397"/>
              <a:gd name="connsiteX31" fmla="*/ 1526340 w 6884912"/>
              <a:gd name="connsiteY31" fmla="*/ 638496 h 1161397"/>
              <a:gd name="connsiteX32" fmla="*/ 1731986 w 6884912"/>
              <a:gd name="connsiteY32" fmla="*/ 589682 h 1161397"/>
              <a:gd name="connsiteX33" fmla="*/ 1927935 w 6884912"/>
              <a:gd name="connsiteY33" fmla="*/ 628540 h 1161397"/>
              <a:gd name="connsiteX34" fmla="*/ 2039075 w 6884912"/>
              <a:gd name="connsiteY34" fmla="*/ 599964 h 1161397"/>
              <a:gd name="connsiteX35" fmla="*/ 2066980 w 6884912"/>
              <a:gd name="connsiteY35" fmla="*/ 550413 h 1161397"/>
              <a:gd name="connsiteX36" fmla="*/ 2352236 w 6884912"/>
              <a:gd name="connsiteY36" fmla="*/ 519602 h 1161397"/>
              <a:gd name="connsiteX37" fmla="*/ 2420791 w 6884912"/>
              <a:gd name="connsiteY37" fmla="*/ 492826 h 1161397"/>
              <a:gd name="connsiteX38" fmla="*/ 2489932 w 6884912"/>
              <a:gd name="connsiteY38" fmla="*/ 507864 h 1161397"/>
              <a:gd name="connsiteX39" fmla="*/ 2512917 w 6884912"/>
              <a:gd name="connsiteY39" fmla="*/ 489127 h 1161397"/>
              <a:gd name="connsiteX40" fmla="*/ 2516783 w 6884912"/>
              <a:gd name="connsiteY40" fmla="*/ 485473 h 1161397"/>
              <a:gd name="connsiteX41" fmla="*/ 2534360 w 6884912"/>
              <a:gd name="connsiteY41" fmla="*/ 480064 h 1161397"/>
              <a:gd name="connsiteX42" fmla="*/ 2536691 w 6884912"/>
              <a:gd name="connsiteY42" fmla="*/ 467018 h 1161397"/>
              <a:gd name="connsiteX43" fmla="*/ 2561265 w 6884912"/>
              <a:gd name="connsiteY43" fmla="*/ 450623 h 1161397"/>
              <a:gd name="connsiteX44" fmla="*/ 2594349 w 6884912"/>
              <a:gd name="connsiteY44" fmla="*/ 443884 h 1161397"/>
              <a:gd name="connsiteX45" fmla="*/ 2754324 w 6884912"/>
              <a:gd name="connsiteY45" fmla="*/ 424766 h 1161397"/>
              <a:gd name="connsiteX46" fmla="*/ 2848470 w 6884912"/>
              <a:gd name="connsiteY46" fmla="*/ 405966 h 1161397"/>
              <a:gd name="connsiteX47" fmla="*/ 2881772 w 6884912"/>
              <a:gd name="connsiteY47" fmla="*/ 387260 h 1161397"/>
              <a:gd name="connsiteX48" fmla="*/ 2929932 w 6884912"/>
              <a:gd name="connsiteY48" fmla="*/ 368912 h 1161397"/>
              <a:gd name="connsiteX49" fmla="*/ 3013020 w 6884912"/>
              <a:gd name="connsiteY49" fmla="*/ 327578 h 1161397"/>
              <a:gd name="connsiteX50" fmla="*/ 3222191 w 6884912"/>
              <a:gd name="connsiteY50" fmla="*/ 307887 h 1161397"/>
              <a:gd name="connsiteX51" fmla="*/ 3227953 w 6884912"/>
              <a:gd name="connsiteY51" fmla="*/ 297650 h 1161397"/>
              <a:gd name="connsiteX52" fmla="*/ 3510042 w 6884912"/>
              <a:gd name="connsiteY52" fmla="*/ 311820 h 1161397"/>
              <a:gd name="connsiteX53" fmla="*/ 3626773 w 6884912"/>
              <a:gd name="connsiteY53" fmla="*/ 290452 h 1161397"/>
              <a:gd name="connsiteX54" fmla="*/ 3666217 w 6884912"/>
              <a:gd name="connsiteY54" fmla="*/ 273255 h 1161397"/>
              <a:gd name="connsiteX55" fmla="*/ 3732427 w 6884912"/>
              <a:gd name="connsiteY55" fmla="*/ 245039 h 1161397"/>
              <a:gd name="connsiteX56" fmla="*/ 3777022 w 6884912"/>
              <a:gd name="connsiteY56" fmla="*/ 200276 h 1161397"/>
              <a:gd name="connsiteX57" fmla="*/ 3791246 w 6884912"/>
              <a:gd name="connsiteY57" fmla="*/ 189996 h 1161397"/>
              <a:gd name="connsiteX58" fmla="*/ 3819864 w 6884912"/>
              <a:gd name="connsiteY58" fmla="*/ 194605 h 1161397"/>
              <a:gd name="connsiteX59" fmla="*/ 3830398 w 6884912"/>
              <a:gd name="connsiteY59" fmla="*/ 188383 h 1161397"/>
              <a:gd name="connsiteX60" fmla="*/ 3834360 w 6884912"/>
              <a:gd name="connsiteY60" fmla="*/ 188992 h 1161397"/>
              <a:gd name="connsiteX61" fmla="*/ 3843715 w 6884912"/>
              <a:gd name="connsiteY61" fmla="*/ 188752 h 1161397"/>
              <a:gd name="connsiteX62" fmla="*/ 3842609 w 6884912"/>
              <a:gd name="connsiteY62" fmla="*/ 197386 h 1161397"/>
              <a:gd name="connsiteX63" fmla="*/ 3853961 w 6884912"/>
              <a:gd name="connsiteY63" fmla="*/ 213380 h 1161397"/>
              <a:gd name="connsiteX64" fmla="*/ 3907640 w 6884912"/>
              <a:gd name="connsiteY64" fmla="*/ 207568 h 1161397"/>
              <a:gd name="connsiteX65" fmla="*/ 3910449 w 6884912"/>
              <a:gd name="connsiteY65" fmla="*/ 197808 h 1161397"/>
              <a:gd name="connsiteX66" fmla="*/ 3917197 w 6884912"/>
              <a:gd name="connsiteY66" fmla="*/ 196121 h 1161397"/>
              <a:gd name="connsiteX67" fmla="*/ 3922400 w 6884912"/>
              <a:gd name="connsiteY67" fmla="*/ 205056 h 1161397"/>
              <a:gd name="connsiteX68" fmla="*/ 4013061 w 6884912"/>
              <a:gd name="connsiteY68" fmla="*/ 224874 h 1161397"/>
              <a:gd name="connsiteX69" fmla="*/ 4220717 w 6884912"/>
              <a:gd name="connsiteY69" fmla="*/ 192946 h 1161397"/>
              <a:gd name="connsiteX70" fmla="*/ 4228802 w 6884912"/>
              <a:gd name="connsiteY70" fmla="*/ 201468 h 1161397"/>
              <a:gd name="connsiteX71" fmla="*/ 4289361 w 6884912"/>
              <a:gd name="connsiteY71" fmla="*/ 196642 h 1161397"/>
              <a:gd name="connsiteX72" fmla="*/ 4498913 w 6884912"/>
              <a:gd name="connsiteY72" fmla="*/ 118915 h 1161397"/>
              <a:gd name="connsiteX73" fmla="*/ 4617330 w 6884912"/>
              <a:gd name="connsiteY73" fmla="*/ 111163 h 1161397"/>
              <a:gd name="connsiteX74" fmla="*/ 4659778 w 6884912"/>
              <a:gd name="connsiteY74" fmla="*/ 118219 h 1161397"/>
              <a:gd name="connsiteX75" fmla="*/ 4730870 w 6884912"/>
              <a:gd name="connsiteY75" fmla="*/ 129432 h 1161397"/>
              <a:gd name="connsiteX76" fmla="*/ 4844073 w 6884912"/>
              <a:gd name="connsiteY76" fmla="*/ 161768 h 1161397"/>
              <a:gd name="connsiteX77" fmla="*/ 4856454 w 6884912"/>
              <a:gd name="connsiteY77" fmla="*/ 130488 h 1161397"/>
              <a:gd name="connsiteX78" fmla="*/ 4920038 w 6884912"/>
              <a:gd name="connsiteY78" fmla="*/ 140418 h 1161397"/>
              <a:gd name="connsiteX79" fmla="*/ 5016639 w 6884912"/>
              <a:gd name="connsiteY79" fmla="*/ 158905 h 1161397"/>
              <a:gd name="connsiteX80" fmla="*/ 5072009 w 6884912"/>
              <a:gd name="connsiteY80" fmla="*/ 161502 h 1161397"/>
              <a:gd name="connsiteX81" fmla="*/ 5223626 w 6884912"/>
              <a:gd name="connsiteY81" fmla="*/ 177356 h 1161397"/>
              <a:gd name="connsiteX82" fmla="*/ 5375773 w 6884912"/>
              <a:gd name="connsiteY82" fmla="*/ 199913 h 1161397"/>
              <a:gd name="connsiteX83" fmla="*/ 5467502 w 6884912"/>
              <a:gd name="connsiteY83" fmla="*/ 250963 h 1161397"/>
              <a:gd name="connsiteX84" fmla="*/ 5592395 w 6884912"/>
              <a:gd name="connsiteY84" fmla="*/ 265434 h 1161397"/>
              <a:gd name="connsiteX85" fmla="*/ 5613532 w 6884912"/>
              <a:gd name="connsiteY85" fmla="*/ 273379 h 1161397"/>
              <a:gd name="connsiteX86" fmla="*/ 5642173 w 6884912"/>
              <a:gd name="connsiteY86" fmla="*/ 266904 h 1161397"/>
              <a:gd name="connsiteX87" fmla="*/ 5756910 w 6884912"/>
              <a:gd name="connsiteY87" fmla="*/ 239211 h 1161397"/>
              <a:gd name="connsiteX88" fmla="*/ 5846667 w 6884912"/>
              <a:gd name="connsiteY88" fmla="*/ 201786 h 1161397"/>
              <a:gd name="connsiteX89" fmla="*/ 5960732 w 6884912"/>
              <a:gd name="connsiteY89" fmla="*/ 220708 h 1161397"/>
              <a:gd name="connsiteX90" fmla="*/ 6029542 w 6884912"/>
              <a:gd name="connsiteY90" fmla="*/ 210339 h 1161397"/>
              <a:gd name="connsiteX91" fmla="*/ 6141123 w 6884912"/>
              <a:gd name="connsiteY91" fmla="*/ 159923 h 1161397"/>
              <a:gd name="connsiteX92" fmla="*/ 6290640 w 6884912"/>
              <a:gd name="connsiteY92" fmla="*/ 167441 h 1161397"/>
              <a:gd name="connsiteX93" fmla="*/ 6322806 w 6884912"/>
              <a:gd name="connsiteY93" fmla="*/ 213293 h 1161397"/>
              <a:gd name="connsiteX94" fmla="*/ 6380420 w 6884912"/>
              <a:gd name="connsiteY94" fmla="*/ 173195 h 1161397"/>
              <a:gd name="connsiteX95" fmla="*/ 6507891 w 6884912"/>
              <a:gd name="connsiteY95" fmla="*/ 118474 h 1161397"/>
              <a:gd name="connsiteX96" fmla="*/ 6571807 w 6884912"/>
              <a:gd name="connsiteY96" fmla="*/ 98636 h 1161397"/>
              <a:gd name="connsiteX97" fmla="*/ 6671880 w 6884912"/>
              <a:gd name="connsiteY97" fmla="*/ 82931 h 1161397"/>
              <a:gd name="connsiteX98" fmla="*/ 6702266 w 6884912"/>
              <a:gd name="connsiteY98" fmla="*/ 75470 h 1161397"/>
              <a:gd name="connsiteX99" fmla="*/ 6845802 w 6884912"/>
              <a:gd name="connsiteY99" fmla="*/ 24496 h 1161397"/>
              <a:gd name="connsiteX100" fmla="*/ 6884912 w 6884912"/>
              <a:gd name="connsiteY10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178301 w 6884912"/>
              <a:gd name="connsiteY16" fmla="*/ 698094 h 1161397"/>
              <a:gd name="connsiteX17" fmla="*/ 1242716 w 6884912"/>
              <a:gd name="connsiteY17" fmla="*/ 698052 h 1161397"/>
              <a:gd name="connsiteX18" fmla="*/ 1299977 w 6884912"/>
              <a:gd name="connsiteY18" fmla="*/ 639196 h 1161397"/>
              <a:gd name="connsiteX19" fmla="*/ 1326190 w 6884912"/>
              <a:gd name="connsiteY19" fmla="*/ 625955 h 1161397"/>
              <a:gd name="connsiteX20" fmla="*/ 1339600 w 6884912"/>
              <a:gd name="connsiteY20" fmla="*/ 616295 h 1161397"/>
              <a:gd name="connsiteX21" fmla="*/ 1340054 w 6884912"/>
              <a:gd name="connsiteY21" fmla="*/ 614022 h 1161397"/>
              <a:gd name="connsiteX22" fmla="*/ 1391606 w 6884912"/>
              <a:gd name="connsiteY22" fmla="*/ 615229 h 1161397"/>
              <a:gd name="connsiteX23" fmla="*/ 1397565 w 6884912"/>
              <a:gd name="connsiteY23" fmla="*/ 611490 h 1161397"/>
              <a:gd name="connsiteX24" fmla="*/ 1432302 w 6884912"/>
              <a:gd name="connsiteY24" fmla="*/ 617267 h 1161397"/>
              <a:gd name="connsiteX25" fmla="*/ 1449644 w 6884912"/>
              <a:gd name="connsiteY25" fmla="*/ 617591 h 1161397"/>
              <a:gd name="connsiteX26" fmla="*/ 1455793 w 6884912"/>
              <a:gd name="connsiteY26" fmla="*/ 623174 h 1161397"/>
              <a:gd name="connsiteX27" fmla="*/ 1480758 w 6884912"/>
              <a:gd name="connsiteY27" fmla="*/ 620863 h 1161397"/>
              <a:gd name="connsiteX28" fmla="*/ 1483154 w 6884912"/>
              <a:gd name="connsiteY28" fmla="*/ 618527 h 1161397"/>
              <a:gd name="connsiteX29" fmla="*/ 1505495 w 6884912"/>
              <a:gd name="connsiteY29" fmla="*/ 624325 h 1161397"/>
              <a:gd name="connsiteX30" fmla="*/ 1526340 w 6884912"/>
              <a:gd name="connsiteY30" fmla="*/ 638496 h 1161397"/>
              <a:gd name="connsiteX31" fmla="*/ 1731986 w 6884912"/>
              <a:gd name="connsiteY31" fmla="*/ 589682 h 1161397"/>
              <a:gd name="connsiteX32" fmla="*/ 1927935 w 6884912"/>
              <a:gd name="connsiteY32" fmla="*/ 628540 h 1161397"/>
              <a:gd name="connsiteX33" fmla="*/ 2039075 w 6884912"/>
              <a:gd name="connsiteY33" fmla="*/ 599964 h 1161397"/>
              <a:gd name="connsiteX34" fmla="*/ 2066980 w 6884912"/>
              <a:gd name="connsiteY34" fmla="*/ 550413 h 1161397"/>
              <a:gd name="connsiteX35" fmla="*/ 2352236 w 6884912"/>
              <a:gd name="connsiteY35" fmla="*/ 519602 h 1161397"/>
              <a:gd name="connsiteX36" fmla="*/ 2420791 w 6884912"/>
              <a:gd name="connsiteY36" fmla="*/ 492826 h 1161397"/>
              <a:gd name="connsiteX37" fmla="*/ 2489932 w 6884912"/>
              <a:gd name="connsiteY37" fmla="*/ 507864 h 1161397"/>
              <a:gd name="connsiteX38" fmla="*/ 2512917 w 6884912"/>
              <a:gd name="connsiteY38" fmla="*/ 489127 h 1161397"/>
              <a:gd name="connsiteX39" fmla="*/ 2516783 w 6884912"/>
              <a:gd name="connsiteY39" fmla="*/ 485473 h 1161397"/>
              <a:gd name="connsiteX40" fmla="*/ 2534360 w 6884912"/>
              <a:gd name="connsiteY40" fmla="*/ 480064 h 1161397"/>
              <a:gd name="connsiteX41" fmla="*/ 2536691 w 6884912"/>
              <a:gd name="connsiteY41" fmla="*/ 467018 h 1161397"/>
              <a:gd name="connsiteX42" fmla="*/ 2561265 w 6884912"/>
              <a:gd name="connsiteY42" fmla="*/ 450623 h 1161397"/>
              <a:gd name="connsiteX43" fmla="*/ 2594349 w 6884912"/>
              <a:gd name="connsiteY43" fmla="*/ 443884 h 1161397"/>
              <a:gd name="connsiteX44" fmla="*/ 2754324 w 6884912"/>
              <a:gd name="connsiteY44" fmla="*/ 424766 h 1161397"/>
              <a:gd name="connsiteX45" fmla="*/ 2848470 w 6884912"/>
              <a:gd name="connsiteY45" fmla="*/ 405966 h 1161397"/>
              <a:gd name="connsiteX46" fmla="*/ 2881772 w 6884912"/>
              <a:gd name="connsiteY46" fmla="*/ 387260 h 1161397"/>
              <a:gd name="connsiteX47" fmla="*/ 2929932 w 6884912"/>
              <a:gd name="connsiteY47" fmla="*/ 368912 h 1161397"/>
              <a:gd name="connsiteX48" fmla="*/ 3013020 w 6884912"/>
              <a:gd name="connsiteY48" fmla="*/ 327578 h 1161397"/>
              <a:gd name="connsiteX49" fmla="*/ 3222191 w 6884912"/>
              <a:gd name="connsiteY49" fmla="*/ 307887 h 1161397"/>
              <a:gd name="connsiteX50" fmla="*/ 3227953 w 6884912"/>
              <a:gd name="connsiteY50" fmla="*/ 297650 h 1161397"/>
              <a:gd name="connsiteX51" fmla="*/ 3510042 w 6884912"/>
              <a:gd name="connsiteY51" fmla="*/ 311820 h 1161397"/>
              <a:gd name="connsiteX52" fmla="*/ 3626773 w 6884912"/>
              <a:gd name="connsiteY52" fmla="*/ 290452 h 1161397"/>
              <a:gd name="connsiteX53" fmla="*/ 3666217 w 6884912"/>
              <a:gd name="connsiteY53" fmla="*/ 273255 h 1161397"/>
              <a:gd name="connsiteX54" fmla="*/ 3732427 w 6884912"/>
              <a:gd name="connsiteY54" fmla="*/ 245039 h 1161397"/>
              <a:gd name="connsiteX55" fmla="*/ 3777022 w 6884912"/>
              <a:gd name="connsiteY55" fmla="*/ 200276 h 1161397"/>
              <a:gd name="connsiteX56" fmla="*/ 3791246 w 6884912"/>
              <a:gd name="connsiteY56" fmla="*/ 189996 h 1161397"/>
              <a:gd name="connsiteX57" fmla="*/ 3819864 w 6884912"/>
              <a:gd name="connsiteY57" fmla="*/ 194605 h 1161397"/>
              <a:gd name="connsiteX58" fmla="*/ 3830398 w 6884912"/>
              <a:gd name="connsiteY58" fmla="*/ 188383 h 1161397"/>
              <a:gd name="connsiteX59" fmla="*/ 3834360 w 6884912"/>
              <a:gd name="connsiteY59" fmla="*/ 188992 h 1161397"/>
              <a:gd name="connsiteX60" fmla="*/ 3843715 w 6884912"/>
              <a:gd name="connsiteY60" fmla="*/ 188752 h 1161397"/>
              <a:gd name="connsiteX61" fmla="*/ 3842609 w 6884912"/>
              <a:gd name="connsiteY61" fmla="*/ 197386 h 1161397"/>
              <a:gd name="connsiteX62" fmla="*/ 3853961 w 6884912"/>
              <a:gd name="connsiteY62" fmla="*/ 213380 h 1161397"/>
              <a:gd name="connsiteX63" fmla="*/ 3907640 w 6884912"/>
              <a:gd name="connsiteY63" fmla="*/ 207568 h 1161397"/>
              <a:gd name="connsiteX64" fmla="*/ 3910449 w 6884912"/>
              <a:gd name="connsiteY64" fmla="*/ 197808 h 1161397"/>
              <a:gd name="connsiteX65" fmla="*/ 3917197 w 6884912"/>
              <a:gd name="connsiteY65" fmla="*/ 196121 h 1161397"/>
              <a:gd name="connsiteX66" fmla="*/ 3922400 w 6884912"/>
              <a:gd name="connsiteY66" fmla="*/ 205056 h 1161397"/>
              <a:gd name="connsiteX67" fmla="*/ 4013061 w 6884912"/>
              <a:gd name="connsiteY67" fmla="*/ 224874 h 1161397"/>
              <a:gd name="connsiteX68" fmla="*/ 4220717 w 6884912"/>
              <a:gd name="connsiteY68" fmla="*/ 192946 h 1161397"/>
              <a:gd name="connsiteX69" fmla="*/ 4228802 w 6884912"/>
              <a:gd name="connsiteY69" fmla="*/ 201468 h 1161397"/>
              <a:gd name="connsiteX70" fmla="*/ 4289361 w 6884912"/>
              <a:gd name="connsiteY70" fmla="*/ 196642 h 1161397"/>
              <a:gd name="connsiteX71" fmla="*/ 4498913 w 6884912"/>
              <a:gd name="connsiteY71" fmla="*/ 118915 h 1161397"/>
              <a:gd name="connsiteX72" fmla="*/ 4617330 w 6884912"/>
              <a:gd name="connsiteY72" fmla="*/ 111163 h 1161397"/>
              <a:gd name="connsiteX73" fmla="*/ 4659778 w 6884912"/>
              <a:gd name="connsiteY73" fmla="*/ 118219 h 1161397"/>
              <a:gd name="connsiteX74" fmla="*/ 4730870 w 6884912"/>
              <a:gd name="connsiteY74" fmla="*/ 129432 h 1161397"/>
              <a:gd name="connsiteX75" fmla="*/ 4844073 w 6884912"/>
              <a:gd name="connsiteY75" fmla="*/ 161768 h 1161397"/>
              <a:gd name="connsiteX76" fmla="*/ 4856454 w 6884912"/>
              <a:gd name="connsiteY76" fmla="*/ 130488 h 1161397"/>
              <a:gd name="connsiteX77" fmla="*/ 4920038 w 6884912"/>
              <a:gd name="connsiteY77" fmla="*/ 140418 h 1161397"/>
              <a:gd name="connsiteX78" fmla="*/ 5016639 w 6884912"/>
              <a:gd name="connsiteY78" fmla="*/ 158905 h 1161397"/>
              <a:gd name="connsiteX79" fmla="*/ 5072009 w 6884912"/>
              <a:gd name="connsiteY79" fmla="*/ 161502 h 1161397"/>
              <a:gd name="connsiteX80" fmla="*/ 5223626 w 6884912"/>
              <a:gd name="connsiteY80" fmla="*/ 177356 h 1161397"/>
              <a:gd name="connsiteX81" fmla="*/ 5375773 w 6884912"/>
              <a:gd name="connsiteY81" fmla="*/ 199913 h 1161397"/>
              <a:gd name="connsiteX82" fmla="*/ 5467502 w 6884912"/>
              <a:gd name="connsiteY82" fmla="*/ 250963 h 1161397"/>
              <a:gd name="connsiteX83" fmla="*/ 5592395 w 6884912"/>
              <a:gd name="connsiteY83" fmla="*/ 265434 h 1161397"/>
              <a:gd name="connsiteX84" fmla="*/ 5613532 w 6884912"/>
              <a:gd name="connsiteY84" fmla="*/ 273379 h 1161397"/>
              <a:gd name="connsiteX85" fmla="*/ 5642173 w 6884912"/>
              <a:gd name="connsiteY85" fmla="*/ 266904 h 1161397"/>
              <a:gd name="connsiteX86" fmla="*/ 5756910 w 6884912"/>
              <a:gd name="connsiteY86" fmla="*/ 239211 h 1161397"/>
              <a:gd name="connsiteX87" fmla="*/ 5846667 w 6884912"/>
              <a:gd name="connsiteY87" fmla="*/ 201786 h 1161397"/>
              <a:gd name="connsiteX88" fmla="*/ 5960732 w 6884912"/>
              <a:gd name="connsiteY88" fmla="*/ 220708 h 1161397"/>
              <a:gd name="connsiteX89" fmla="*/ 6029542 w 6884912"/>
              <a:gd name="connsiteY89" fmla="*/ 210339 h 1161397"/>
              <a:gd name="connsiteX90" fmla="*/ 6141123 w 6884912"/>
              <a:gd name="connsiteY90" fmla="*/ 159923 h 1161397"/>
              <a:gd name="connsiteX91" fmla="*/ 6290640 w 6884912"/>
              <a:gd name="connsiteY91" fmla="*/ 167441 h 1161397"/>
              <a:gd name="connsiteX92" fmla="*/ 6322806 w 6884912"/>
              <a:gd name="connsiteY92" fmla="*/ 213293 h 1161397"/>
              <a:gd name="connsiteX93" fmla="*/ 6380420 w 6884912"/>
              <a:gd name="connsiteY93" fmla="*/ 173195 h 1161397"/>
              <a:gd name="connsiteX94" fmla="*/ 6507891 w 6884912"/>
              <a:gd name="connsiteY94" fmla="*/ 118474 h 1161397"/>
              <a:gd name="connsiteX95" fmla="*/ 6571807 w 6884912"/>
              <a:gd name="connsiteY95" fmla="*/ 98636 h 1161397"/>
              <a:gd name="connsiteX96" fmla="*/ 6671880 w 6884912"/>
              <a:gd name="connsiteY96" fmla="*/ 82931 h 1161397"/>
              <a:gd name="connsiteX97" fmla="*/ 6702266 w 6884912"/>
              <a:gd name="connsiteY97" fmla="*/ 75470 h 1161397"/>
              <a:gd name="connsiteX98" fmla="*/ 6845802 w 6884912"/>
              <a:gd name="connsiteY98" fmla="*/ 24496 h 1161397"/>
              <a:gd name="connsiteX99" fmla="*/ 6884912 w 6884912"/>
              <a:gd name="connsiteY9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7166 w 6884912"/>
              <a:gd name="connsiteY14" fmla="*/ 744338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6884912" h="1161397">
                <a:moveTo>
                  <a:pt x="6884912" y="0"/>
                </a:moveTo>
                <a:lnTo>
                  <a:pt x="6884912" y="1161397"/>
                </a:lnTo>
                <a:lnTo>
                  <a:pt x="0" y="1161397"/>
                </a:lnTo>
                <a:lnTo>
                  <a:pt x="27135" y="1147460"/>
                </a:lnTo>
                <a:cubicBezTo>
                  <a:pt x="57431" y="1167048"/>
                  <a:pt x="61886" y="1088181"/>
                  <a:pt x="115388" y="1111320"/>
                </a:cubicBezTo>
                <a:cubicBezTo>
                  <a:pt x="146435" y="1096221"/>
                  <a:pt x="156823" y="1079485"/>
                  <a:pt x="213420" y="1056868"/>
                </a:cubicBezTo>
                <a:cubicBezTo>
                  <a:pt x="288217" y="1040787"/>
                  <a:pt x="383333" y="1044881"/>
                  <a:pt x="454970" y="1023343"/>
                </a:cubicBezTo>
                <a:cubicBezTo>
                  <a:pt x="440966" y="999969"/>
                  <a:pt x="571419" y="1006841"/>
                  <a:pt x="548162" y="984908"/>
                </a:cubicBezTo>
                <a:cubicBezTo>
                  <a:pt x="561321" y="956563"/>
                  <a:pt x="637415" y="1010272"/>
                  <a:pt x="651408" y="984938"/>
                </a:cubicBezTo>
                <a:cubicBezTo>
                  <a:pt x="671652" y="980952"/>
                  <a:pt x="698726" y="950833"/>
                  <a:pt x="723108" y="941904"/>
                </a:cubicBezTo>
                <a:cubicBezTo>
                  <a:pt x="760262" y="946949"/>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6251" y="768649"/>
                  <a:pt x="1137166" y="744338"/>
                </a:cubicBezTo>
                <a:lnTo>
                  <a:pt x="1207847" y="689087"/>
                </a:lnTo>
                <a:cubicBezTo>
                  <a:pt x="1226429" y="687736"/>
                  <a:pt x="1222409" y="707958"/>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cubicBezTo>
                  <a:pt x="1339751" y="615537"/>
                  <a:pt x="1339903" y="614780"/>
                  <a:pt x="1340054" y="614022"/>
                </a:cubicBez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61730" y="317407"/>
                  <a:pt x="3186369" y="312875"/>
                  <a:pt x="3222191" y="307887"/>
                </a:cubicBezTo>
                <a:cubicBezTo>
                  <a:pt x="3223593" y="304249"/>
                  <a:pt x="3179978" y="296995"/>
                  <a:pt x="3227953" y="297650"/>
                </a:cubicBezTo>
                <a:cubicBezTo>
                  <a:pt x="3275928" y="298306"/>
                  <a:pt x="3443572" y="313020"/>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62781" y="222856"/>
                  <a:pt x="4184760" y="196847"/>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61586" y="136690"/>
                  <a:pt x="4823142" y="161592"/>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7769" y="214252"/>
                  <a:pt x="6349573" y="188998"/>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lnTo>
                  <a:pt x="6884912"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lede 3" descr="Et billede, der indeholder tekst, Font/skrifttype, Grafik, logo&#10;&#10;Automatisk genereret beskrivelse">
            <a:extLst>
              <a:ext uri="{FF2B5EF4-FFF2-40B4-BE49-F238E27FC236}">
                <a16:creationId xmlns:a16="http://schemas.microsoft.com/office/drawing/2014/main" id="{9A57998E-40DF-41AE-EADD-15C5BDADF0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6403" y="865661"/>
            <a:ext cx="1851378" cy="1731322"/>
          </a:xfrm>
          <a:prstGeom prst="rect">
            <a:avLst/>
          </a:prstGeom>
        </p:spPr>
      </p:pic>
      <p:sp>
        <p:nvSpPr>
          <p:cNvPr id="5" name="Titel 1">
            <a:extLst>
              <a:ext uri="{FF2B5EF4-FFF2-40B4-BE49-F238E27FC236}">
                <a16:creationId xmlns:a16="http://schemas.microsoft.com/office/drawing/2014/main" id="{E65162B0-509C-1282-A2FE-1C4958253DFD}"/>
              </a:ext>
            </a:extLst>
          </p:cNvPr>
          <p:cNvSpPr txBox="1">
            <a:spLocks/>
          </p:cNvSpPr>
          <p:nvPr/>
        </p:nvSpPr>
        <p:spPr>
          <a:xfrm>
            <a:off x="2621545" y="500533"/>
            <a:ext cx="6378703" cy="13308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dirty="0"/>
              <a:t>Konkrete erfaringer og ideer</a:t>
            </a:r>
          </a:p>
        </p:txBody>
      </p:sp>
      <p:sp>
        <p:nvSpPr>
          <p:cNvPr id="7" name="Pladsholder til indhold 2">
            <a:extLst>
              <a:ext uri="{FF2B5EF4-FFF2-40B4-BE49-F238E27FC236}">
                <a16:creationId xmlns:a16="http://schemas.microsoft.com/office/drawing/2014/main" id="{24379448-4742-CBEE-FC7A-87A56BA91A61}"/>
              </a:ext>
            </a:extLst>
          </p:cNvPr>
          <p:cNvSpPr>
            <a:spLocks noGrp="1"/>
          </p:cNvSpPr>
          <p:nvPr>
            <p:ph idx="1"/>
          </p:nvPr>
        </p:nvSpPr>
        <p:spPr>
          <a:xfrm>
            <a:off x="2621544" y="1632356"/>
            <a:ext cx="8869679" cy="4725111"/>
          </a:xfrm>
        </p:spPr>
        <p:txBody>
          <a:bodyPr>
            <a:normAutofit fontScale="92500" lnSpcReduction="20000"/>
          </a:bodyPr>
          <a:lstStyle/>
          <a:p>
            <a:pPr marL="0" indent="0">
              <a:buNone/>
            </a:pPr>
            <a:endParaRPr lang="da-DK" sz="1400" dirty="0"/>
          </a:p>
          <a:p>
            <a:pPr marL="0" indent="0">
              <a:buNone/>
            </a:pPr>
            <a:r>
              <a:rPr lang="da-DK" sz="3000" b="1" dirty="0"/>
              <a:t>Skrive et læserbrev eller et velkomstbrev </a:t>
            </a:r>
          </a:p>
          <a:p>
            <a:endParaRPr lang="da-DK" sz="3000" dirty="0"/>
          </a:p>
          <a:p>
            <a:pPr marL="0" indent="0">
              <a:buNone/>
            </a:pPr>
            <a:r>
              <a:rPr lang="da-DK" sz="3000" b="1" dirty="0"/>
              <a:t>Invitere nøglepersoner med til pårørendecafeer/arrangementer, hvor man kan </a:t>
            </a:r>
            <a:r>
              <a:rPr lang="da-DK" sz="3000" b="1" dirty="0" err="1"/>
              <a:t>vidensdele</a:t>
            </a:r>
            <a:endParaRPr lang="da-DK" sz="3000" b="1" dirty="0"/>
          </a:p>
          <a:p>
            <a:pPr marL="0" indent="0">
              <a:buNone/>
            </a:pPr>
            <a:endParaRPr lang="da-DK" sz="3000" b="1" dirty="0"/>
          </a:p>
          <a:p>
            <a:pPr marL="0" indent="0">
              <a:buNone/>
            </a:pPr>
            <a:r>
              <a:rPr lang="da-DK" sz="3000" b="1" dirty="0"/>
              <a:t>Inviter til lyttemøde med pårørende, der kan sætte ansigt på problemet</a:t>
            </a:r>
          </a:p>
          <a:p>
            <a:pPr marL="0" indent="0">
              <a:buNone/>
            </a:pPr>
            <a:endParaRPr lang="da-DK" sz="3000" b="1" dirty="0"/>
          </a:p>
          <a:p>
            <a:pPr marL="0" indent="0">
              <a:buNone/>
            </a:pPr>
            <a:r>
              <a:rPr lang="da-DK" sz="3000" b="1" dirty="0"/>
              <a:t>Brug handicapråd/udsatteråd eller andre samarbejdsform til at danne alliance</a:t>
            </a:r>
          </a:p>
          <a:p>
            <a:pPr lvl="1"/>
            <a:endParaRPr lang="da-DK" sz="3000" dirty="0"/>
          </a:p>
          <a:p>
            <a:pPr lvl="1"/>
            <a:endParaRPr lang="da-DK" sz="3000" dirty="0"/>
          </a:p>
          <a:p>
            <a:pPr lvl="1"/>
            <a:endParaRPr lang="da-DK" sz="1200" dirty="0"/>
          </a:p>
        </p:txBody>
      </p:sp>
    </p:spTree>
    <p:extLst>
      <p:ext uri="{BB962C8B-B14F-4D97-AF65-F5344CB8AC3E}">
        <p14:creationId xmlns:p14="http://schemas.microsoft.com/office/powerpoint/2010/main" val="3908434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90AAB3DC-811C-3625-901E-AF5155EB9205}"/>
              </a:ext>
            </a:extLst>
          </p:cNvPr>
          <p:cNvSpPr>
            <a:spLocks noGrp="1"/>
          </p:cNvSpPr>
          <p:nvPr>
            <p:ph type="title"/>
          </p:nvPr>
        </p:nvSpPr>
        <p:spPr>
          <a:xfrm>
            <a:off x="1137034" y="609597"/>
            <a:ext cx="9392421" cy="1330841"/>
          </a:xfrm>
        </p:spPr>
        <p:txBody>
          <a:bodyPr>
            <a:normAutofit/>
          </a:bodyPr>
          <a:lstStyle/>
          <a:p>
            <a:r>
              <a:rPr lang="da-DK" dirty="0"/>
              <a:t>Gruppearbejde i 20 minutter</a:t>
            </a:r>
          </a:p>
        </p:txBody>
      </p:sp>
      <p:sp>
        <p:nvSpPr>
          <p:cNvPr id="3" name="Pladsholder til indhold 2">
            <a:extLst>
              <a:ext uri="{FF2B5EF4-FFF2-40B4-BE49-F238E27FC236}">
                <a16:creationId xmlns:a16="http://schemas.microsoft.com/office/drawing/2014/main" id="{ED4878FB-C228-1A7C-9E2E-AA7AC8A28828}"/>
              </a:ext>
            </a:extLst>
          </p:cNvPr>
          <p:cNvSpPr>
            <a:spLocks noGrp="1"/>
          </p:cNvSpPr>
          <p:nvPr>
            <p:ph idx="1"/>
          </p:nvPr>
        </p:nvSpPr>
        <p:spPr>
          <a:xfrm>
            <a:off x="1137034" y="2198362"/>
            <a:ext cx="4958966" cy="3917773"/>
          </a:xfrm>
        </p:spPr>
        <p:txBody>
          <a:bodyPr>
            <a:normAutofit/>
          </a:bodyPr>
          <a:lstStyle/>
          <a:p>
            <a:r>
              <a:rPr lang="da-DK" sz="2000" dirty="0"/>
              <a:t>I fem grupper drøfter I den udleverede fiktive case om afskaffelsen af det sociale akuttilbud i Bjergkøbing kommune. </a:t>
            </a:r>
          </a:p>
          <a:p>
            <a:endParaRPr lang="da-DK" sz="2000" dirty="0"/>
          </a:p>
          <a:p>
            <a:r>
              <a:rPr lang="da-DK" sz="2000" dirty="0"/>
              <a:t>Bliv enige om et spørgsmål til fælles drøftelse</a:t>
            </a:r>
          </a:p>
          <a:p>
            <a:pPr lvl="1"/>
            <a:r>
              <a:rPr lang="da-DK" sz="1600" dirty="0"/>
              <a:t>Det kan være en udfordring i stødte på i jeres fælles drøftelse </a:t>
            </a:r>
          </a:p>
          <a:p>
            <a:endParaRPr lang="da-DK" sz="2000" dirty="0"/>
          </a:p>
        </p:txBody>
      </p:sp>
      <p:pic>
        <p:nvPicPr>
          <p:cNvPr id="4" name="Billede 3">
            <a:extLst>
              <a:ext uri="{FF2B5EF4-FFF2-40B4-BE49-F238E27FC236}">
                <a16:creationId xmlns:a16="http://schemas.microsoft.com/office/drawing/2014/main" id="{3A133584-BD6F-11A3-6798-48354FEFE7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5439" y="2184914"/>
            <a:ext cx="4016361" cy="3755915"/>
          </a:xfrm>
          <a:prstGeom prst="rect">
            <a:avLst/>
          </a:prstGeom>
        </p:spPr>
      </p:pic>
      <p:sp>
        <p:nvSpPr>
          <p:cNvPr id="25" name="Freeform: Shape 24">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89352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3A929AB-E8CA-570E-7190-642F349AC38A}"/>
              </a:ext>
            </a:extLst>
          </p:cNvPr>
          <p:cNvSpPr>
            <a:spLocks noGrp="1"/>
          </p:cNvSpPr>
          <p:nvPr>
            <p:ph type="title"/>
          </p:nvPr>
        </p:nvSpPr>
        <p:spPr>
          <a:xfrm>
            <a:off x="804672" y="802955"/>
            <a:ext cx="4766330" cy="1454051"/>
          </a:xfrm>
        </p:spPr>
        <p:txBody>
          <a:bodyPr>
            <a:normAutofit/>
          </a:bodyPr>
          <a:lstStyle/>
          <a:p>
            <a:r>
              <a:rPr lang="da-DK" sz="3600">
                <a:solidFill>
                  <a:schemeClr val="tx2"/>
                </a:solidFill>
              </a:rPr>
              <a:t>Øvelse – Elevatortale </a:t>
            </a:r>
            <a:br>
              <a:rPr lang="da-DK" sz="3600">
                <a:solidFill>
                  <a:schemeClr val="tx2"/>
                </a:solidFill>
              </a:rPr>
            </a:br>
            <a:endParaRPr lang="da-DK" sz="3600">
              <a:solidFill>
                <a:schemeClr val="tx2"/>
              </a:solidFill>
            </a:endParaRPr>
          </a:p>
        </p:txBody>
      </p:sp>
      <p:sp>
        <p:nvSpPr>
          <p:cNvPr id="3" name="Pladsholder til indhold 2">
            <a:extLst>
              <a:ext uri="{FF2B5EF4-FFF2-40B4-BE49-F238E27FC236}">
                <a16:creationId xmlns:a16="http://schemas.microsoft.com/office/drawing/2014/main" id="{BF2244C1-7D07-D556-502E-CB783610BE82}"/>
              </a:ext>
            </a:extLst>
          </p:cNvPr>
          <p:cNvSpPr>
            <a:spLocks noGrp="1"/>
          </p:cNvSpPr>
          <p:nvPr>
            <p:ph idx="1"/>
          </p:nvPr>
        </p:nvSpPr>
        <p:spPr>
          <a:xfrm>
            <a:off x="804672" y="2273720"/>
            <a:ext cx="4765949" cy="3353476"/>
          </a:xfrm>
        </p:spPr>
        <p:txBody>
          <a:bodyPr anchor="t">
            <a:normAutofit/>
          </a:bodyPr>
          <a:lstStyle/>
          <a:p>
            <a:r>
              <a:rPr lang="da-DK" sz="1500" dirty="0"/>
              <a:t>Elevatortalen er en kort tale, hvor du præsenterer dit budskab og inviterer til opfølgning. Det tager max 2 minutter</a:t>
            </a:r>
          </a:p>
          <a:p>
            <a:r>
              <a:rPr lang="da-DK" sz="1500" dirty="0"/>
              <a:t>Find et budskab</a:t>
            </a:r>
          </a:p>
          <a:p>
            <a:r>
              <a:rPr lang="da-DK" sz="1500" dirty="0"/>
              <a:t>Præciser dine argumenter og hvad du vil opnå så du tror, du kan forklare det til din bordherre ved næste familiemiddag</a:t>
            </a:r>
          </a:p>
          <a:p>
            <a:r>
              <a:rPr lang="da-DK" sz="1500" dirty="0"/>
              <a:t>Øv den</a:t>
            </a:r>
          </a:p>
          <a:p>
            <a:r>
              <a:rPr lang="da-DK" sz="1500" dirty="0"/>
              <a:t>Aftal med din sidemand at I holder jeres tale for hinanden og giver feedback</a:t>
            </a:r>
          </a:p>
          <a:p>
            <a:r>
              <a:rPr lang="da-DK" sz="1500" dirty="0"/>
              <a:t>Ret til</a:t>
            </a:r>
          </a:p>
          <a:p>
            <a:r>
              <a:rPr lang="da-DK" sz="1500" dirty="0"/>
              <a:t>Prøv igen</a:t>
            </a:r>
          </a:p>
        </p:txBody>
      </p:sp>
      <p:grpSp>
        <p:nvGrpSpPr>
          <p:cNvPr id="26" name="Group 25">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27" name="Freeform: Shape 26">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6142400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371b269-bde4-41b1-ac8c-db6f80420593">
      <Terms xmlns="http://schemas.microsoft.com/office/infopath/2007/PartnerControls"/>
    </lcf76f155ced4ddcb4097134ff3c332f>
    <TaxCatchAll xmlns="ed2fd6f5-3a35-4470-aa30-1cf50a2af7a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DB73C46715A8314C877A2C3FF4505C69" ma:contentTypeVersion="21" ma:contentTypeDescription="Opret et nyt dokument." ma:contentTypeScope="" ma:versionID="28f76bb8253830c0661d72332497ddbc">
  <xsd:schema xmlns:xsd="http://www.w3.org/2001/XMLSchema" xmlns:xs="http://www.w3.org/2001/XMLSchema" xmlns:p="http://schemas.microsoft.com/office/2006/metadata/properties" xmlns:ns2="ed2fd6f5-3a35-4470-aa30-1cf50a2af7a2" xmlns:ns3="8371b269-bde4-41b1-ac8c-db6f80420593" targetNamespace="http://schemas.microsoft.com/office/2006/metadata/properties" ma:root="true" ma:fieldsID="47a9d82d0dd9c4d3b6efca313a6da44a" ns2:_="" ns3:_="">
    <xsd:import namespace="ed2fd6f5-3a35-4470-aa30-1cf50a2af7a2"/>
    <xsd:import namespace="8371b269-bde4-41b1-ac8c-db6f80420593"/>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2fd6f5-3a35-4470-aa30-1cf50a2af7a2"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Hashværdi for deling" ma:internalName="SharingHintHash" ma:readOnly="true">
      <xsd:simpleType>
        <xsd:restriction base="dms:Text"/>
      </xsd:simpleType>
    </xsd:element>
    <xsd:element name="SharedWithDetails" ma:index="10" nillable="true" ma:displayName="Delt med detaljer" ma:description="" ma:internalName="SharedWithDetails" ma:readOnly="true">
      <xsd:simpleType>
        <xsd:restriction base="dms:Note">
          <xsd:maxLength value="255"/>
        </xsd:restriction>
      </xsd:simpleType>
    </xsd:element>
    <xsd:element name="LastSharedByUser" ma:index="11" nillable="true" ma:displayName="Sidst delt efter bruger" ma:description="" ma:internalName="LastSharedByUser" ma:readOnly="true">
      <xsd:simpleType>
        <xsd:restriction base="dms:Note">
          <xsd:maxLength value="255"/>
        </xsd:restriction>
      </xsd:simpleType>
    </xsd:element>
    <xsd:element name="LastSharedByTime" ma:index="12" nillable="true" ma:displayName="Sidst delt efter tid" ma:description="" ma:internalName="LastSharedByTime" ma:readOnly="true">
      <xsd:simpleType>
        <xsd:restriction base="dms:DateTime"/>
      </xsd:simpleType>
    </xsd:element>
    <xsd:element name="TaxCatchAll" ma:index="26" nillable="true" ma:displayName="Taxonomy Catch All Column" ma:hidden="true" ma:list="{9d82850f-8a2b-43ff-b1e9-dffa809e48d5}" ma:internalName="TaxCatchAll" ma:showField="CatchAllData" ma:web="ed2fd6f5-3a35-4470-aa30-1cf50a2af7a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371b269-bde4-41b1-ac8c-db6f80420593"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illedmærker" ma:readOnly="false" ma:fieldId="{5cf76f15-5ced-4ddc-b409-7134ff3c332f}" ma:taxonomyMulti="true" ma:sspId="7cea59a5-5aa3-4714-a7d2-85572ea32c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293D41-9181-46DF-91DA-351D8C0F4E5F}">
  <ds:schemaRefs>
    <ds:schemaRef ds:uri="http://schemas.microsoft.com/sharepoint/v3/contenttype/forms"/>
  </ds:schemaRefs>
</ds:datastoreItem>
</file>

<file path=customXml/itemProps2.xml><?xml version="1.0" encoding="utf-8"?>
<ds:datastoreItem xmlns:ds="http://schemas.openxmlformats.org/officeDocument/2006/customXml" ds:itemID="{66296B03-97F3-4DB6-B891-F68613D7B97B}">
  <ds:schemaRefs>
    <ds:schemaRef ds:uri="http://schemas.microsoft.com/office/2006/metadata/properties"/>
    <ds:schemaRef ds:uri="http://schemas.microsoft.com/office/infopath/2007/PartnerControls"/>
    <ds:schemaRef ds:uri="8371b269-bde4-41b1-ac8c-db6f80420593"/>
    <ds:schemaRef ds:uri="ed2fd6f5-3a35-4470-aa30-1cf50a2af7a2"/>
  </ds:schemaRefs>
</ds:datastoreItem>
</file>

<file path=customXml/itemProps3.xml><?xml version="1.0" encoding="utf-8"?>
<ds:datastoreItem xmlns:ds="http://schemas.openxmlformats.org/officeDocument/2006/customXml" ds:itemID="{363FCDC8-E010-4071-8B50-92C9A27D92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2fd6f5-3a35-4470-aa30-1cf50a2af7a2"/>
    <ds:schemaRef ds:uri="8371b269-bde4-41b1-ac8c-db6f804205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732</TotalTime>
  <Words>1120</Words>
  <Application>Microsoft Office PowerPoint</Application>
  <PresentationFormat>Widescreen</PresentationFormat>
  <Paragraphs>118</Paragraphs>
  <Slides>7</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7</vt:i4>
      </vt:variant>
    </vt:vector>
  </HeadingPairs>
  <TitlesOfParts>
    <vt:vector size="12" baseType="lpstr">
      <vt:lpstr>Aptos</vt:lpstr>
      <vt:lpstr>Aptos Display</vt:lpstr>
      <vt:lpstr>Arial</vt:lpstr>
      <vt:lpstr>lato</vt:lpstr>
      <vt:lpstr>Office-tema</vt:lpstr>
      <vt:lpstr>Program</vt:lpstr>
      <vt:lpstr>Hvad skal vi huske?</vt:lpstr>
      <vt:lpstr>Politikere</vt:lpstr>
      <vt:lpstr>Embedsfolk - det er embedsværket i kommunen, der gør politik til virkelighed </vt:lpstr>
      <vt:lpstr>PowerPoint-præsentation</vt:lpstr>
      <vt:lpstr>Gruppearbejde i 20 minutter</vt:lpstr>
      <vt:lpstr>Øvelse – Elevatortale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Emma Fleming</dc:creator>
  <cp:lastModifiedBy>Emma Fleming</cp:lastModifiedBy>
  <cp:revision>2</cp:revision>
  <dcterms:created xsi:type="dcterms:W3CDTF">2024-10-03T07:48:02Z</dcterms:created>
  <dcterms:modified xsi:type="dcterms:W3CDTF">2024-10-28T12:34:24Z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0x010100DB73C46715A8314C877A2C3FF4505C69</vt:lpwstr>
  </property>
  <property fmtid="{D5CDD505-2E9C-101B-9397-08002B2CF9AE}" pid="3" name="MediaServiceImageTags">
    <vt:lpwstr/>
  </property>
</Properties>
</file>