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1"/>
  </p:notesMasterIdLst>
  <p:sldIdLst>
    <p:sldId id="261" r:id="rId2"/>
    <p:sldId id="274" r:id="rId3"/>
    <p:sldId id="275" r:id="rId4"/>
    <p:sldId id="269" r:id="rId5"/>
    <p:sldId id="277" r:id="rId6"/>
    <p:sldId id="276" r:id="rId7"/>
    <p:sldId id="535" r:id="rId8"/>
    <p:sldId id="266" r:id="rId9"/>
    <p:sldId id="537" r:id="rId10"/>
    <p:sldId id="280" r:id="rId11"/>
    <p:sldId id="536" r:id="rId12"/>
    <p:sldId id="268" r:id="rId13"/>
    <p:sldId id="279" r:id="rId14"/>
    <p:sldId id="265" r:id="rId15"/>
    <p:sldId id="278" r:id="rId16"/>
    <p:sldId id="271" r:id="rId17"/>
    <p:sldId id="281" r:id="rId18"/>
    <p:sldId id="538" r:id="rId19"/>
    <p:sldId id="272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kke Aarhus" initials="RA" lastIdx="6" clrIdx="0">
    <p:extLst>
      <p:ext uri="{19B8F6BF-5375-455C-9EA6-DF929625EA0E}">
        <p15:presenceInfo xmlns:p15="http://schemas.microsoft.com/office/powerpoint/2012/main" userId="S-1-5-21-2100284113-1573851820-878952375-460015" providerId="AD"/>
      </p:ext>
    </p:extLst>
  </p:cmAuthor>
  <p:cmAuthor id="2" name="Mette Brehm Johansen" initials="MBJ" lastIdx="3" clrIdx="1">
    <p:extLst>
      <p:ext uri="{19B8F6BF-5375-455C-9EA6-DF929625EA0E}">
        <p15:presenceInfo xmlns:p15="http://schemas.microsoft.com/office/powerpoint/2012/main" userId="S-1-5-21-2100284113-1573851820-878952375-335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5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9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8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68224-8645-4908-A0BD-F78B7F5222A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3A31632F-4763-48D9-9E81-F3B4B061E373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1953118" y="832093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 dirty="0">
              <a:latin typeface="Segoe UI"/>
              <a:ea typeface="Inter"/>
              <a:cs typeface="+mn-cs"/>
            </a:rPr>
            <a:t>Plejemæssige opgaver</a:t>
          </a:r>
        </a:p>
      </dgm:t>
    </dgm:pt>
    <dgm:pt modelId="{6E23F6EE-7BCE-4157-8E99-4BA429F1412D}" type="parTrans" cxnId="{A331624F-8202-4EB9-9454-3C55DD366FE1}">
      <dgm:prSet/>
      <dgm:spPr/>
      <dgm:t>
        <a:bodyPr/>
        <a:lstStyle/>
        <a:p>
          <a:endParaRPr lang="da-DK"/>
        </a:p>
      </dgm:t>
    </dgm:pt>
    <dgm:pt modelId="{21EC3599-6FD7-48CF-875A-A206795E114D}" type="sibTrans" cxnId="{A331624F-8202-4EB9-9454-3C55DD366FE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1946936" y="1527416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 dirty="0">
              <a:latin typeface="Segoe UI"/>
              <a:ea typeface="Inter"/>
              <a:cs typeface="+mn-cs"/>
            </a:rPr>
            <a:t>Behandlings-relaterede opgaver</a:t>
          </a:r>
        </a:p>
      </dgm:t>
    </dgm:pt>
    <dgm:pt modelId="{37F08BF6-18E1-4FDE-8286-3113F321577E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2740333" y="1229581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>
              <a:latin typeface="Segoe UI"/>
              <a:ea typeface="Inter"/>
              <a:cs typeface="+mn-cs"/>
            </a:rPr>
            <a:t>Afledte opgaver</a:t>
          </a:r>
          <a:endParaRPr lang="da-DK" sz="1200" dirty="0">
            <a:latin typeface="Segoe UI"/>
            <a:ea typeface="Inter"/>
            <a:cs typeface="+mn-cs"/>
          </a:endParaRPr>
        </a:p>
      </dgm:t>
    </dgm:pt>
    <dgm:pt modelId="{81C08089-5C94-4BAD-8BC8-D923B76D40CA}" type="parTrans" cxnId="{C9A8589D-7252-4D95-8D60-A9EFD00B0566}">
      <dgm:prSet/>
      <dgm:spPr/>
      <dgm:t>
        <a:bodyPr/>
        <a:lstStyle/>
        <a:p>
          <a:endParaRPr lang="da-DK"/>
        </a:p>
      </dgm:t>
    </dgm:pt>
    <dgm:pt modelId="{E671275F-745E-493B-A4ED-3BFAA92619CC}" type="sibTrans" cxnId="{C9A8589D-7252-4D95-8D60-A9EFD00B0566}">
      <dgm:prSet custT="1"/>
      <dgm:spPr>
        <a:xfrm rot="5400000">
          <a:off x="2731889" y="477901"/>
          <a:ext cx="878387" cy="924158"/>
        </a:xfrm>
        <a:prstGeom prst="hexagon">
          <a:avLst>
            <a:gd name="adj" fmla="val 25000"/>
            <a:gd name="vf" fmla="val 115470"/>
          </a:avLst>
        </a:prstGeom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da-DK" sz="1500" b="1">
              <a:latin typeface="Segoe UI"/>
              <a:ea typeface="Inter"/>
              <a:cs typeface="+mn-cs"/>
            </a:rPr>
            <a:t>Kompen-serings-opgaver</a:t>
          </a:r>
          <a:endParaRPr lang="da-DK" sz="1500" b="1" dirty="0">
            <a:latin typeface="Segoe UI"/>
            <a:ea typeface="Inter"/>
            <a:cs typeface="+mn-cs"/>
          </a:endParaRPr>
        </a:p>
      </dgm:t>
    </dgm:pt>
    <dgm:pt modelId="{5B1729ED-7672-44AA-B8A4-6546B9B25C1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1938920" y="86518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 dirty="0">
              <a:latin typeface="Segoe UI"/>
              <a:ea typeface="Inter"/>
              <a:cs typeface="+mn-cs"/>
            </a:rPr>
            <a:t>Psykosociale opgaver</a:t>
          </a:r>
        </a:p>
      </dgm:t>
    </dgm:pt>
    <dgm:pt modelId="{A4B492A5-A5A6-40E6-A574-56D735039686}" type="parTrans" cxnId="{11CAD9EE-85D7-41C6-B29E-164E84CD0340}">
      <dgm:prSet/>
      <dgm:spPr/>
      <dgm:t>
        <a:bodyPr/>
        <a:lstStyle/>
        <a:p>
          <a:endParaRPr lang="da-DK"/>
        </a:p>
      </dgm:t>
    </dgm:pt>
    <dgm:pt modelId="{5B44BF72-4F01-4A59-8CC3-39029945CB5D}" type="sibTrans" cxnId="{11CAD9EE-85D7-41C6-B29E-164E84CD034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1916522" y="2205970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>
              <a:latin typeface="Segoe UI"/>
              <a:ea typeface="Inter"/>
              <a:cs typeface="+mn-cs"/>
            </a:rPr>
            <a:t>Praktiske opgaver</a:t>
          </a:r>
          <a:endParaRPr lang="da-DK" sz="1200" dirty="0">
            <a:latin typeface="Segoe UI"/>
            <a:ea typeface="Inter"/>
            <a:cs typeface="+mn-cs"/>
          </a:endParaRPr>
        </a:p>
      </dgm:t>
    </dgm:pt>
    <dgm:pt modelId="{51B41553-D697-4958-8282-FEE426853379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1172071" y="1131650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 dirty="0">
              <a:latin typeface="Segoe UI"/>
              <a:ea typeface="Inter"/>
              <a:cs typeface="+mn-cs"/>
            </a:rPr>
            <a:t>Koordinerings- og overbliks-opgaver</a:t>
          </a:r>
        </a:p>
      </dgm:t>
    </dgm:pt>
    <dgm:pt modelId="{4EF37E53-8D9D-4483-A78E-11158493C93A}" type="sibTrans" cxnId="{77EC9F1C-C86C-49DB-820B-314B8CEF64E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 rot="5400000">
          <a:off x="1194462" y="396220"/>
          <a:ext cx="878387" cy="924158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>
            <a:buNone/>
          </a:pPr>
          <a:r>
            <a:rPr lang="da-DK" sz="1200" dirty="0" err="1">
              <a:latin typeface="Segoe UI"/>
              <a:ea typeface="Inter"/>
              <a:cs typeface="+mn-cs"/>
            </a:rPr>
            <a:t>Vagthunds-</a:t>
          </a:r>
          <a:r>
            <a:rPr lang="da-DK" sz="1200" dirty="0">
              <a:latin typeface="Segoe UI"/>
              <a:ea typeface="Inter"/>
              <a:cs typeface="+mn-cs"/>
            </a:rPr>
            <a:t> og talsperson-relaterede opgaver</a:t>
          </a:r>
        </a:p>
      </dgm:t>
    </dgm:pt>
    <dgm:pt modelId="{3492C8B4-F386-4CEA-8F8B-5EA9759DCCD8}" type="parTrans" cxnId="{77EC9F1C-C86C-49DB-820B-314B8CEF64ED}">
      <dgm:prSet/>
      <dgm:spPr/>
      <dgm:t>
        <a:bodyPr/>
        <a:lstStyle/>
        <a:p>
          <a:endParaRPr lang="da-DK"/>
        </a:p>
      </dgm:t>
    </dgm:pt>
    <dgm:pt modelId="{4D254A0F-C093-4F80-A601-CCAFFED73176}" type="pres">
      <dgm:prSet presAssocID="{0DF68224-8645-4908-A0BD-F78B7F5222AC}" presName="Name0" presStyleCnt="0">
        <dgm:presLayoutVars>
          <dgm:chMax/>
          <dgm:chPref/>
          <dgm:dir/>
          <dgm:animLvl val="lvl"/>
        </dgm:presLayoutVars>
      </dgm:prSet>
      <dgm:spPr/>
    </dgm:pt>
    <dgm:pt modelId="{08EF5C86-C388-4632-8726-862221C92F4C}" type="pres">
      <dgm:prSet presAssocID="{51B41553-D697-4958-8282-FEE426853379}" presName="composite" presStyleCnt="0"/>
      <dgm:spPr/>
    </dgm:pt>
    <dgm:pt modelId="{5D2928DA-A90E-4C33-92E6-AFDD8C52E4A4}" type="pres">
      <dgm:prSet presAssocID="{51B41553-D697-4958-8282-FEE426853379}" presName="Parent1" presStyleLbl="node1" presStyleIdx="0" presStyleCnt="8" custScaleX="120932" custLinFactX="-21665" custLinFactY="33203" custLinFactNeighborX="-100000" custLinFactNeighborY="100000">
        <dgm:presLayoutVars>
          <dgm:chMax val="1"/>
          <dgm:chPref val="1"/>
          <dgm:bulletEnabled val="1"/>
        </dgm:presLayoutVars>
      </dgm:prSet>
      <dgm:spPr/>
    </dgm:pt>
    <dgm:pt modelId="{7A9D3FC2-E629-43BD-8DDC-C095B0B139C5}" type="pres">
      <dgm:prSet presAssocID="{51B41553-D697-4958-8282-FEE426853379}" presName="Childtext1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2940474" y="177681"/>
          <a:ext cx="980279" cy="527032"/>
        </a:xfrm>
        <a:prstGeom prst="rect">
          <a:avLst/>
        </a:prstGeom>
      </dgm:spPr>
    </dgm:pt>
    <dgm:pt modelId="{EF491250-0AA0-4B39-A28C-87B580DD4551}" type="pres">
      <dgm:prSet presAssocID="{51B41553-D697-4958-8282-FEE426853379}" presName="BalanceSpacing" presStyleCnt="0"/>
      <dgm:spPr/>
    </dgm:pt>
    <dgm:pt modelId="{CD2B8CD5-701F-488C-945E-D02A266F8368}" type="pres">
      <dgm:prSet presAssocID="{51B41553-D697-4958-8282-FEE426853379}" presName="BalanceSpacing1" presStyleCnt="0"/>
      <dgm:spPr/>
    </dgm:pt>
    <dgm:pt modelId="{8BE7819B-D94F-4923-A2ED-14958287E069}" type="pres">
      <dgm:prSet presAssocID="{4EF37E53-8D9D-4483-A78E-11158493C93A}" presName="Accent1Text" presStyleLbl="node1" presStyleIdx="1" presStyleCnt="8" custScaleX="120932" custLinFactNeighborX="-13026" custLinFactNeighborY="48814"/>
      <dgm:spPr/>
    </dgm:pt>
    <dgm:pt modelId="{335B5D2E-DE78-4C4C-8798-B3FA837D7034}" type="pres">
      <dgm:prSet presAssocID="{4EF37E53-8D9D-4483-A78E-11158493C93A}" presName="spaceBetweenRectangles" presStyleCnt="0"/>
      <dgm:spPr/>
    </dgm:pt>
    <dgm:pt modelId="{7A996522-8E22-4898-B9A2-4D6E85C42352}" type="pres">
      <dgm:prSet presAssocID="{5B1729ED-7672-44AA-B8A4-6546B9B25C14}" presName="composite" presStyleCnt="0"/>
      <dgm:spPr/>
    </dgm:pt>
    <dgm:pt modelId="{EA82FA57-F6D2-4341-805C-9FF35EDE9206}" type="pres">
      <dgm:prSet presAssocID="{5B1729ED-7672-44AA-B8A4-6546B9B25C14}" presName="Parent1" presStyleLbl="node1" presStyleIdx="2" presStyleCnt="8" custScaleX="120932" custLinFactNeighborX="30598" custLinFactNeighborY="-71324">
        <dgm:presLayoutVars>
          <dgm:chMax val="1"/>
          <dgm:chPref val="1"/>
          <dgm:bulletEnabled val="1"/>
        </dgm:presLayoutVars>
      </dgm:prSet>
      <dgm:spPr/>
    </dgm:pt>
    <dgm:pt modelId="{CA419E5A-59A9-40B9-A8BD-CF8E1794523F}" type="pres">
      <dgm:prSet presAssocID="{5B1729ED-7672-44AA-B8A4-6546B9B25C14}" presName="Childtext1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758560" y="923256"/>
          <a:ext cx="948658" cy="527032"/>
        </a:xfrm>
        <a:prstGeom prst="rect">
          <a:avLst/>
        </a:prstGeom>
      </dgm:spPr>
    </dgm:pt>
    <dgm:pt modelId="{E658189F-045D-4563-A1FF-8CC84C3A21A9}" type="pres">
      <dgm:prSet presAssocID="{5B1729ED-7672-44AA-B8A4-6546B9B25C14}" presName="BalanceSpacing" presStyleCnt="0"/>
      <dgm:spPr/>
    </dgm:pt>
    <dgm:pt modelId="{588158E9-4D44-48F4-86B5-B28C72FD3221}" type="pres">
      <dgm:prSet presAssocID="{5B1729ED-7672-44AA-B8A4-6546B9B25C14}" presName="BalanceSpacing1" presStyleCnt="0"/>
      <dgm:spPr/>
    </dgm:pt>
    <dgm:pt modelId="{6FB35F8D-D28B-4042-87A0-AEC0369279CA}" type="pres">
      <dgm:prSet presAssocID="{5B44BF72-4F01-4A59-8CC3-39029945CB5D}" presName="Accent1Text" presStyleLbl="node1" presStyleIdx="3" presStyleCnt="8" custScaleX="120932" custLinFactY="68636" custLinFactNeighborX="-77278" custLinFactNeighborY="100000"/>
      <dgm:spPr/>
    </dgm:pt>
    <dgm:pt modelId="{B54BCB73-FFDE-4190-AF61-F2D6EE24B1FF}" type="pres">
      <dgm:prSet presAssocID="{5B44BF72-4F01-4A59-8CC3-39029945CB5D}" presName="spaceBetweenRectangles" presStyleCnt="0"/>
      <dgm:spPr/>
    </dgm:pt>
    <dgm:pt modelId="{7A8C6ED7-B576-4356-8AF3-B66F6E41BB06}" type="pres">
      <dgm:prSet presAssocID="{3A31632F-4763-48D9-9E81-F3B4B061E373}" presName="composite" presStyleCnt="0"/>
      <dgm:spPr/>
    </dgm:pt>
    <dgm:pt modelId="{B2EA2DBB-201E-4E5E-975E-330F0D4413F9}" type="pres">
      <dgm:prSet presAssocID="{3A31632F-4763-48D9-9E81-F3B4B061E373}" presName="Parent1" presStyleLbl="node1" presStyleIdx="4" presStyleCnt="8" custScaleX="120932" custLinFactNeighborX="-21751" custLinFactNeighborY="-71324">
        <dgm:presLayoutVars>
          <dgm:chMax val="1"/>
          <dgm:chPref val="1"/>
          <dgm:bulletEnabled val="1"/>
        </dgm:presLayoutVars>
      </dgm:prSet>
      <dgm:spPr/>
    </dgm:pt>
    <dgm:pt modelId="{88ADBA88-A470-4723-A6BF-69CDD3A967AE}" type="pres">
      <dgm:prSet presAssocID="{3A31632F-4763-48D9-9E81-F3B4B061E373}" presName="Childtext1" presStyleLbl="revTx" presStyleIdx="2" presStyleCnt="4">
        <dgm:presLayoutVars>
          <dgm:chMax val="0"/>
          <dgm:chPref val="0"/>
          <dgm:bulletEnabled val="1"/>
        </dgm:presLayoutVars>
      </dgm:prSet>
      <dgm:spPr>
        <a:xfrm>
          <a:off x="2940474" y="1668831"/>
          <a:ext cx="980279" cy="527032"/>
        </a:xfrm>
        <a:prstGeom prst="rect">
          <a:avLst/>
        </a:prstGeom>
      </dgm:spPr>
    </dgm:pt>
    <dgm:pt modelId="{97271379-537F-4FE1-958C-D81DF309D545}" type="pres">
      <dgm:prSet presAssocID="{3A31632F-4763-48D9-9E81-F3B4B061E373}" presName="BalanceSpacing" presStyleCnt="0"/>
      <dgm:spPr/>
    </dgm:pt>
    <dgm:pt modelId="{AFC6DB44-F7C4-459F-8484-902639919E21}" type="pres">
      <dgm:prSet presAssocID="{3A31632F-4763-48D9-9E81-F3B4B061E373}" presName="BalanceSpacing1" presStyleCnt="0"/>
      <dgm:spPr/>
    </dgm:pt>
    <dgm:pt modelId="{E285B0A0-9287-461D-B078-2FF4DC143F13}" type="pres">
      <dgm:prSet presAssocID="{21EC3599-6FD7-48CF-875A-A206795E114D}" presName="Accent1Text" presStyleLbl="node1" presStyleIdx="5" presStyleCnt="8" custScaleX="120932" custLinFactNeighborX="86204" custLinFactNeighborY="5842"/>
      <dgm:spPr/>
    </dgm:pt>
    <dgm:pt modelId="{11CEA034-9EF9-4636-BE52-F46E3B177560}" type="pres">
      <dgm:prSet presAssocID="{21EC3599-6FD7-48CF-875A-A206795E114D}" presName="spaceBetweenRectangles" presStyleCnt="0"/>
      <dgm:spPr/>
    </dgm:pt>
    <dgm:pt modelId="{2973513B-92FE-4E46-AFA8-81DED1AED252}" type="pres">
      <dgm:prSet presAssocID="{37F08BF6-18E1-4FDE-8286-3113F321577E}" presName="composite" presStyleCnt="0"/>
      <dgm:spPr/>
    </dgm:pt>
    <dgm:pt modelId="{1791413D-173C-4F8A-90B0-3AD093FFAE6B}" type="pres">
      <dgm:prSet presAssocID="{37F08BF6-18E1-4FDE-8286-3113F321577E}" presName="Parent1" presStyleLbl="node1" presStyleIdx="6" presStyleCnt="8" custScaleX="120932" custLinFactX="36232" custLinFactY="-12945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68459F5E-6313-498C-AB1C-6857A201CF28}" type="pres">
      <dgm:prSet presAssocID="{37F08BF6-18E1-4FDE-8286-3113F321577E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758560" y="2414406"/>
          <a:ext cx="948658" cy="527032"/>
        </a:xfrm>
        <a:prstGeom prst="rect">
          <a:avLst/>
        </a:prstGeom>
      </dgm:spPr>
    </dgm:pt>
    <dgm:pt modelId="{0A0B84D9-981C-4E1A-89C6-FBE11868704A}" type="pres">
      <dgm:prSet presAssocID="{37F08BF6-18E1-4FDE-8286-3113F321577E}" presName="BalanceSpacing" presStyleCnt="0"/>
      <dgm:spPr/>
    </dgm:pt>
    <dgm:pt modelId="{EE051EF8-96F4-46B4-BBE6-A66A5694147E}" type="pres">
      <dgm:prSet presAssocID="{37F08BF6-18E1-4FDE-8286-3113F321577E}" presName="BalanceSpacing1" presStyleCnt="0"/>
      <dgm:spPr/>
    </dgm:pt>
    <dgm:pt modelId="{53BA7A8C-55E7-4B4F-9E8A-AE4DE5943ADE}" type="pres">
      <dgm:prSet presAssocID="{E671275F-745E-493B-A4ED-3BFAA92619CC}" presName="Accent1Text" presStyleLbl="node1" presStyleIdx="7" presStyleCnt="8" custScaleX="152391" custScaleY="128410" custLinFactY="-97856" custLinFactNeighborX="29418" custLinFactNeighborY="-100000"/>
      <dgm:spPr/>
    </dgm:pt>
  </dgm:ptLst>
  <dgm:cxnLst>
    <dgm:cxn modelId="{1762370D-CE2B-442D-ADFE-ACB985182A76}" type="presOf" srcId="{E671275F-745E-493B-A4ED-3BFAA92619CC}" destId="{53BA7A8C-55E7-4B4F-9E8A-AE4DE5943ADE}" srcOrd="0" destOrd="0" presId="urn:microsoft.com/office/officeart/2008/layout/AlternatingHexagons"/>
    <dgm:cxn modelId="{77EC9F1C-C86C-49DB-820B-314B8CEF64ED}" srcId="{0DF68224-8645-4908-A0BD-F78B7F5222AC}" destId="{51B41553-D697-4958-8282-FEE426853379}" srcOrd="0" destOrd="0" parTransId="{3492C8B4-F386-4CEA-8F8B-5EA9759DCCD8}" sibTransId="{4EF37E53-8D9D-4483-A78E-11158493C93A}"/>
    <dgm:cxn modelId="{CAC1EA42-CC81-4793-994E-09E29523AE4B}" type="presOf" srcId="{4EF37E53-8D9D-4483-A78E-11158493C93A}" destId="{8BE7819B-D94F-4923-A2ED-14958287E069}" srcOrd="0" destOrd="0" presId="urn:microsoft.com/office/officeart/2008/layout/AlternatingHexagons"/>
    <dgm:cxn modelId="{A331624F-8202-4EB9-9454-3C55DD366FE1}" srcId="{0DF68224-8645-4908-A0BD-F78B7F5222AC}" destId="{3A31632F-4763-48D9-9E81-F3B4B061E373}" srcOrd="2" destOrd="0" parTransId="{6E23F6EE-7BCE-4157-8E99-4BA429F1412D}" sibTransId="{21EC3599-6FD7-48CF-875A-A206795E114D}"/>
    <dgm:cxn modelId="{C9A8589D-7252-4D95-8D60-A9EFD00B0566}" srcId="{0DF68224-8645-4908-A0BD-F78B7F5222AC}" destId="{37F08BF6-18E1-4FDE-8286-3113F321577E}" srcOrd="3" destOrd="0" parTransId="{81C08089-5C94-4BAD-8BC8-D923B76D40CA}" sibTransId="{E671275F-745E-493B-A4ED-3BFAA92619CC}"/>
    <dgm:cxn modelId="{6063ED9F-917C-40F7-8E29-4D619140213C}" type="presOf" srcId="{0DF68224-8645-4908-A0BD-F78B7F5222AC}" destId="{4D254A0F-C093-4F80-A601-CCAFFED73176}" srcOrd="0" destOrd="0" presId="urn:microsoft.com/office/officeart/2008/layout/AlternatingHexagons"/>
    <dgm:cxn modelId="{8FB7C6A0-793C-4700-8E6F-1FEAED5A00B1}" type="presOf" srcId="{21EC3599-6FD7-48CF-875A-A206795E114D}" destId="{E285B0A0-9287-461D-B078-2FF4DC143F13}" srcOrd="0" destOrd="0" presId="urn:microsoft.com/office/officeart/2008/layout/AlternatingHexagons"/>
    <dgm:cxn modelId="{AB592EA2-7220-4EA4-8920-65B000C28E05}" type="presOf" srcId="{51B41553-D697-4958-8282-FEE426853379}" destId="{5D2928DA-A90E-4C33-92E6-AFDD8C52E4A4}" srcOrd="0" destOrd="0" presId="urn:microsoft.com/office/officeart/2008/layout/AlternatingHexagons"/>
    <dgm:cxn modelId="{617F2BA4-7C51-4A38-8681-A3415BAB73F3}" type="presOf" srcId="{3A31632F-4763-48D9-9E81-F3B4B061E373}" destId="{B2EA2DBB-201E-4E5E-975E-330F0D4413F9}" srcOrd="0" destOrd="0" presId="urn:microsoft.com/office/officeart/2008/layout/AlternatingHexagons"/>
    <dgm:cxn modelId="{573C7BB2-792C-467C-895E-D90C55242CC3}" type="presOf" srcId="{37F08BF6-18E1-4FDE-8286-3113F321577E}" destId="{1791413D-173C-4F8A-90B0-3AD093FFAE6B}" srcOrd="0" destOrd="0" presId="urn:microsoft.com/office/officeart/2008/layout/AlternatingHexagons"/>
    <dgm:cxn modelId="{5CC367C0-5088-436A-B38F-90828B6DD40C}" type="presOf" srcId="{5B44BF72-4F01-4A59-8CC3-39029945CB5D}" destId="{6FB35F8D-D28B-4042-87A0-AEC0369279CA}" srcOrd="0" destOrd="0" presId="urn:microsoft.com/office/officeart/2008/layout/AlternatingHexagons"/>
    <dgm:cxn modelId="{8C5BECE0-1C33-4D35-93F6-3ECD1F8FECD3}" type="presOf" srcId="{5B1729ED-7672-44AA-B8A4-6546B9B25C14}" destId="{EA82FA57-F6D2-4341-805C-9FF35EDE9206}" srcOrd="0" destOrd="0" presId="urn:microsoft.com/office/officeart/2008/layout/AlternatingHexagons"/>
    <dgm:cxn modelId="{11CAD9EE-85D7-41C6-B29E-164E84CD0340}" srcId="{0DF68224-8645-4908-A0BD-F78B7F5222AC}" destId="{5B1729ED-7672-44AA-B8A4-6546B9B25C14}" srcOrd="1" destOrd="0" parTransId="{A4B492A5-A5A6-40E6-A574-56D735039686}" sibTransId="{5B44BF72-4F01-4A59-8CC3-39029945CB5D}"/>
    <dgm:cxn modelId="{A8DAE60E-855C-4955-9A74-00B694328446}" type="presParOf" srcId="{4D254A0F-C093-4F80-A601-CCAFFED73176}" destId="{08EF5C86-C388-4632-8726-862221C92F4C}" srcOrd="0" destOrd="0" presId="urn:microsoft.com/office/officeart/2008/layout/AlternatingHexagons"/>
    <dgm:cxn modelId="{75C82905-35F0-479A-BB57-45113E4C364A}" type="presParOf" srcId="{08EF5C86-C388-4632-8726-862221C92F4C}" destId="{5D2928DA-A90E-4C33-92E6-AFDD8C52E4A4}" srcOrd="0" destOrd="0" presId="urn:microsoft.com/office/officeart/2008/layout/AlternatingHexagons"/>
    <dgm:cxn modelId="{AC91A08A-4299-472C-9572-63621FA81B20}" type="presParOf" srcId="{08EF5C86-C388-4632-8726-862221C92F4C}" destId="{7A9D3FC2-E629-43BD-8DDC-C095B0B139C5}" srcOrd="1" destOrd="0" presId="urn:microsoft.com/office/officeart/2008/layout/AlternatingHexagons"/>
    <dgm:cxn modelId="{37BF6B50-21A7-4AFB-87C2-114100F0D813}" type="presParOf" srcId="{08EF5C86-C388-4632-8726-862221C92F4C}" destId="{EF491250-0AA0-4B39-A28C-87B580DD4551}" srcOrd="2" destOrd="0" presId="urn:microsoft.com/office/officeart/2008/layout/AlternatingHexagons"/>
    <dgm:cxn modelId="{6E831A0A-3D10-4F2A-AAA9-8A1AD7CF27FC}" type="presParOf" srcId="{08EF5C86-C388-4632-8726-862221C92F4C}" destId="{CD2B8CD5-701F-488C-945E-D02A266F8368}" srcOrd="3" destOrd="0" presId="urn:microsoft.com/office/officeart/2008/layout/AlternatingHexagons"/>
    <dgm:cxn modelId="{CBC8B788-5C0B-4FFD-9050-10309068D270}" type="presParOf" srcId="{08EF5C86-C388-4632-8726-862221C92F4C}" destId="{8BE7819B-D94F-4923-A2ED-14958287E069}" srcOrd="4" destOrd="0" presId="urn:microsoft.com/office/officeart/2008/layout/AlternatingHexagons"/>
    <dgm:cxn modelId="{61BA0E41-CCAC-4851-B57A-D2F4365D38CB}" type="presParOf" srcId="{4D254A0F-C093-4F80-A601-CCAFFED73176}" destId="{335B5D2E-DE78-4C4C-8798-B3FA837D7034}" srcOrd="1" destOrd="0" presId="urn:microsoft.com/office/officeart/2008/layout/AlternatingHexagons"/>
    <dgm:cxn modelId="{1A8C65AA-8BC9-456F-BF46-C9B13FC9CE02}" type="presParOf" srcId="{4D254A0F-C093-4F80-A601-CCAFFED73176}" destId="{7A996522-8E22-4898-B9A2-4D6E85C42352}" srcOrd="2" destOrd="0" presId="urn:microsoft.com/office/officeart/2008/layout/AlternatingHexagons"/>
    <dgm:cxn modelId="{075DE23E-E779-48DD-A517-5104B15295A2}" type="presParOf" srcId="{7A996522-8E22-4898-B9A2-4D6E85C42352}" destId="{EA82FA57-F6D2-4341-805C-9FF35EDE9206}" srcOrd="0" destOrd="0" presId="urn:microsoft.com/office/officeart/2008/layout/AlternatingHexagons"/>
    <dgm:cxn modelId="{D9D0C65E-F655-4FF9-8194-090C5CB32851}" type="presParOf" srcId="{7A996522-8E22-4898-B9A2-4D6E85C42352}" destId="{CA419E5A-59A9-40B9-A8BD-CF8E1794523F}" srcOrd="1" destOrd="0" presId="urn:microsoft.com/office/officeart/2008/layout/AlternatingHexagons"/>
    <dgm:cxn modelId="{5023B1C3-5E9C-4654-AD73-167C6F2F1132}" type="presParOf" srcId="{7A996522-8E22-4898-B9A2-4D6E85C42352}" destId="{E658189F-045D-4563-A1FF-8CC84C3A21A9}" srcOrd="2" destOrd="0" presId="urn:microsoft.com/office/officeart/2008/layout/AlternatingHexagons"/>
    <dgm:cxn modelId="{AA6B387C-FF38-4BFB-8A87-5A662DE6B996}" type="presParOf" srcId="{7A996522-8E22-4898-B9A2-4D6E85C42352}" destId="{588158E9-4D44-48F4-86B5-B28C72FD3221}" srcOrd="3" destOrd="0" presId="urn:microsoft.com/office/officeart/2008/layout/AlternatingHexagons"/>
    <dgm:cxn modelId="{6CBB90D8-D236-43F0-B3FF-0DCDE6A6D1CE}" type="presParOf" srcId="{7A996522-8E22-4898-B9A2-4D6E85C42352}" destId="{6FB35F8D-D28B-4042-87A0-AEC0369279CA}" srcOrd="4" destOrd="0" presId="urn:microsoft.com/office/officeart/2008/layout/AlternatingHexagons"/>
    <dgm:cxn modelId="{C4C3AF3C-C199-461F-87B9-D83C80AAA067}" type="presParOf" srcId="{4D254A0F-C093-4F80-A601-CCAFFED73176}" destId="{B54BCB73-FFDE-4190-AF61-F2D6EE24B1FF}" srcOrd="3" destOrd="0" presId="urn:microsoft.com/office/officeart/2008/layout/AlternatingHexagons"/>
    <dgm:cxn modelId="{B22EF836-05C2-46F7-9112-6A04AA1BF8E4}" type="presParOf" srcId="{4D254A0F-C093-4F80-A601-CCAFFED73176}" destId="{7A8C6ED7-B576-4356-8AF3-B66F6E41BB06}" srcOrd="4" destOrd="0" presId="urn:microsoft.com/office/officeart/2008/layout/AlternatingHexagons"/>
    <dgm:cxn modelId="{8017576A-80E2-436B-A720-68213A259FD3}" type="presParOf" srcId="{7A8C6ED7-B576-4356-8AF3-B66F6E41BB06}" destId="{B2EA2DBB-201E-4E5E-975E-330F0D4413F9}" srcOrd="0" destOrd="0" presId="urn:microsoft.com/office/officeart/2008/layout/AlternatingHexagons"/>
    <dgm:cxn modelId="{FC9A8778-4EF1-4B51-A73E-C720A2DD2566}" type="presParOf" srcId="{7A8C6ED7-B576-4356-8AF3-B66F6E41BB06}" destId="{88ADBA88-A470-4723-A6BF-69CDD3A967AE}" srcOrd="1" destOrd="0" presId="urn:microsoft.com/office/officeart/2008/layout/AlternatingHexagons"/>
    <dgm:cxn modelId="{930ADBA2-5D0A-41E5-AB25-CEA7E7FE1AD3}" type="presParOf" srcId="{7A8C6ED7-B576-4356-8AF3-B66F6E41BB06}" destId="{97271379-537F-4FE1-958C-D81DF309D545}" srcOrd="2" destOrd="0" presId="urn:microsoft.com/office/officeart/2008/layout/AlternatingHexagons"/>
    <dgm:cxn modelId="{BE35EE7D-7CD0-4583-AF12-9F48E8A753DD}" type="presParOf" srcId="{7A8C6ED7-B576-4356-8AF3-B66F6E41BB06}" destId="{AFC6DB44-F7C4-459F-8484-902639919E21}" srcOrd="3" destOrd="0" presId="urn:microsoft.com/office/officeart/2008/layout/AlternatingHexagons"/>
    <dgm:cxn modelId="{131AD944-8B7E-4A97-BC93-7B405072CD34}" type="presParOf" srcId="{7A8C6ED7-B576-4356-8AF3-B66F6E41BB06}" destId="{E285B0A0-9287-461D-B078-2FF4DC143F13}" srcOrd="4" destOrd="0" presId="urn:microsoft.com/office/officeart/2008/layout/AlternatingHexagons"/>
    <dgm:cxn modelId="{E26A43DD-2735-4ECF-8C07-02DE16DA45F3}" type="presParOf" srcId="{4D254A0F-C093-4F80-A601-CCAFFED73176}" destId="{11CEA034-9EF9-4636-BE52-F46E3B177560}" srcOrd="5" destOrd="0" presId="urn:microsoft.com/office/officeart/2008/layout/AlternatingHexagons"/>
    <dgm:cxn modelId="{C73EB96E-72A3-48B2-BE27-4FC96F389390}" type="presParOf" srcId="{4D254A0F-C093-4F80-A601-CCAFFED73176}" destId="{2973513B-92FE-4E46-AFA8-81DED1AED252}" srcOrd="6" destOrd="0" presId="urn:microsoft.com/office/officeart/2008/layout/AlternatingHexagons"/>
    <dgm:cxn modelId="{97DD7A0B-5805-4B5D-A1B1-F62DCB27EBB2}" type="presParOf" srcId="{2973513B-92FE-4E46-AFA8-81DED1AED252}" destId="{1791413D-173C-4F8A-90B0-3AD093FFAE6B}" srcOrd="0" destOrd="0" presId="urn:microsoft.com/office/officeart/2008/layout/AlternatingHexagons"/>
    <dgm:cxn modelId="{0E8FD6D7-249B-4C6E-BE5F-3A5F555C3029}" type="presParOf" srcId="{2973513B-92FE-4E46-AFA8-81DED1AED252}" destId="{68459F5E-6313-498C-AB1C-6857A201CF28}" srcOrd="1" destOrd="0" presId="urn:microsoft.com/office/officeart/2008/layout/AlternatingHexagons"/>
    <dgm:cxn modelId="{239DE109-9F70-4660-9529-2878139719E4}" type="presParOf" srcId="{2973513B-92FE-4E46-AFA8-81DED1AED252}" destId="{0A0B84D9-981C-4E1A-89C6-FBE11868704A}" srcOrd="2" destOrd="0" presId="urn:microsoft.com/office/officeart/2008/layout/AlternatingHexagons"/>
    <dgm:cxn modelId="{C1C0D9FF-BDEA-4C90-BDDF-1D5B6E5857AB}" type="presParOf" srcId="{2973513B-92FE-4E46-AFA8-81DED1AED252}" destId="{EE051EF8-96F4-46B4-BBE6-A66A5694147E}" srcOrd="3" destOrd="0" presId="urn:microsoft.com/office/officeart/2008/layout/AlternatingHexagons"/>
    <dgm:cxn modelId="{FC5FEFB6-60FE-40BB-B51B-5BB87029FAA7}" type="presParOf" srcId="{2973513B-92FE-4E46-AFA8-81DED1AED252}" destId="{53BA7A8C-55E7-4B4F-9E8A-AE4DE5943A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924851-3028-45FC-A45D-E710F1EF7012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45856C1E-FDB6-4ECE-83C8-29D7EC119D37}">
      <dgm:prSet phldrT="[Tekst]"/>
      <dgm:spPr/>
      <dgm:t>
        <a:bodyPr/>
        <a:lstStyle/>
        <a:p>
          <a:r>
            <a:rPr lang="da-DK" b="1" dirty="0"/>
            <a:t>Hjælp og støtte</a:t>
          </a:r>
        </a:p>
      </dgm:t>
    </dgm:pt>
    <dgm:pt modelId="{045EAF59-58DA-425A-AE4C-7CE8DB5BD53A}" type="parTrans" cxnId="{2E5A5047-BA55-4809-8450-C391E66771AB}">
      <dgm:prSet/>
      <dgm:spPr/>
      <dgm:t>
        <a:bodyPr/>
        <a:lstStyle/>
        <a:p>
          <a:endParaRPr lang="da-DK"/>
        </a:p>
      </dgm:t>
    </dgm:pt>
    <dgm:pt modelId="{DC2E1FC9-0E61-40DA-9325-320B5E4752BF}" type="sibTrans" cxnId="{2E5A5047-BA55-4809-8450-C391E66771AB}">
      <dgm:prSet/>
      <dgm:spPr/>
      <dgm:t>
        <a:bodyPr/>
        <a:lstStyle/>
        <a:p>
          <a:endParaRPr lang="da-DK"/>
        </a:p>
      </dgm:t>
    </dgm:pt>
    <dgm:pt modelId="{43A59713-807D-409F-8926-5725FD58461E}">
      <dgm:prSet phldrT="[Tekst]" custT="1"/>
      <dgm:spPr/>
      <dgm:t>
        <a:bodyPr/>
        <a:lstStyle/>
        <a:p>
          <a:r>
            <a:rPr lang="da-DK" sz="1400" dirty="0"/>
            <a:t>Åndehuller</a:t>
          </a:r>
        </a:p>
      </dgm:t>
    </dgm:pt>
    <dgm:pt modelId="{90158019-B1C4-4895-852A-EBB01838FC76}" type="parTrans" cxnId="{0D404F37-527B-41F8-AAF7-F0934D8DE5D7}">
      <dgm:prSet/>
      <dgm:spPr/>
      <dgm:t>
        <a:bodyPr/>
        <a:lstStyle/>
        <a:p>
          <a:endParaRPr lang="da-DK"/>
        </a:p>
      </dgm:t>
    </dgm:pt>
    <dgm:pt modelId="{85D9AF64-DD1C-4D07-BEEF-8A7CFB2B0349}" type="sibTrans" cxnId="{0D404F37-527B-41F8-AAF7-F0934D8DE5D7}">
      <dgm:prSet/>
      <dgm:spPr/>
      <dgm:t>
        <a:bodyPr/>
        <a:lstStyle/>
        <a:p>
          <a:endParaRPr lang="da-DK"/>
        </a:p>
      </dgm:t>
    </dgm:pt>
    <dgm:pt modelId="{A3F503E9-456B-4537-9530-D9CBD2BC1225}">
      <dgm:prSet phldrT="[Tekst]" custT="1"/>
      <dgm:spPr/>
      <dgm:t>
        <a:bodyPr/>
        <a:lstStyle/>
        <a:p>
          <a:r>
            <a:rPr lang="da-DK" sz="1400" dirty="0"/>
            <a:t>Pårørendes pårørende</a:t>
          </a:r>
        </a:p>
      </dgm:t>
    </dgm:pt>
    <dgm:pt modelId="{63B5E48B-5CC9-4630-8B68-A7107FFDFE7F}" type="parTrans" cxnId="{A2D8AFCF-4AEA-48F0-B6D6-751F49508165}">
      <dgm:prSet/>
      <dgm:spPr/>
      <dgm:t>
        <a:bodyPr/>
        <a:lstStyle/>
        <a:p>
          <a:endParaRPr lang="da-DK"/>
        </a:p>
      </dgm:t>
    </dgm:pt>
    <dgm:pt modelId="{49E2E70A-06A5-4989-8B60-098A56FC0066}" type="sibTrans" cxnId="{A2D8AFCF-4AEA-48F0-B6D6-751F49508165}">
      <dgm:prSet/>
      <dgm:spPr/>
      <dgm:t>
        <a:bodyPr/>
        <a:lstStyle/>
        <a:p>
          <a:endParaRPr lang="da-DK"/>
        </a:p>
      </dgm:t>
    </dgm:pt>
    <dgm:pt modelId="{1699EEA6-B157-47F4-97AE-89B6035CA76D}">
      <dgm:prSet phldrT="[Tekst]" custT="1"/>
      <dgm:spPr/>
      <dgm:t>
        <a:bodyPr/>
        <a:lstStyle/>
        <a:p>
          <a:r>
            <a:rPr lang="da-DK" sz="1400" dirty="0" err="1"/>
            <a:t>Civil-samfund</a:t>
          </a:r>
          <a:endParaRPr lang="da-DK" sz="1400" dirty="0"/>
        </a:p>
      </dgm:t>
    </dgm:pt>
    <dgm:pt modelId="{71E96F07-AB0B-4196-8B47-5BA20B2C9A18}" type="parTrans" cxnId="{3B8B84DA-D04A-476A-BE69-A32C3772FC82}">
      <dgm:prSet/>
      <dgm:spPr/>
      <dgm:t>
        <a:bodyPr/>
        <a:lstStyle/>
        <a:p>
          <a:endParaRPr lang="da-DK"/>
        </a:p>
      </dgm:t>
    </dgm:pt>
    <dgm:pt modelId="{9D767CE6-054E-4041-80B4-B4DCB66A5CD7}" type="sibTrans" cxnId="{3B8B84DA-D04A-476A-BE69-A32C3772FC82}">
      <dgm:prSet/>
      <dgm:spPr/>
      <dgm:t>
        <a:bodyPr/>
        <a:lstStyle/>
        <a:p>
          <a:endParaRPr lang="da-DK"/>
        </a:p>
      </dgm:t>
    </dgm:pt>
    <dgm:pt modelId="{F385C1FC-4833-478A-8E4F-2B8D007B1BF7}">
      <dgm:prSet phldrT="[Tekst]" custT="1"/>
      <dgm:spPr/>
      <dgm:t>
        <a:bodyPr/>
        <a:lstStyle/>
        <a:p>
          <a:r>
            <a:rPr lang="da-DK" sz="1400" dirty="0" err="1"/>
            <a:t>Lige-sindede</a:t>
          </a:r>
          <a:endParaRPr lang="da-DK" sz="1400" dirty="0"/>
        </a:p>
      </dgm:t>
    </dgm:pt>
    <dgm:pt modelId="{AE8732E6-ABBA-4204-ADC7-DD1A89B2F2C8}" type="parTrans" cxnId="{C1EDE3F1-8539-4535-9331-900FCF30F2C5}">
      <dgm:prSet/>
      <dgm:spPr/>
      <dgm:t>
        <a:bodyPr/>
        <a:lstStyle/>
        <a:p>
          <a:endParaRPr lang="da-DK"/>
        </a:p>
      </dgm:t>
    </dgm:pt>
    <dgm:pt modelId="{8E06C8E8-19F0-4D18-AB79-59E82581BF9C}" type="sibTrans" cxnId="{C1EDE3F1-8539-4535-9331-900FCF30F2C5}">
      <dgm:prSet/>
      <dgm:spPr/>
      <dgm:t>
        <a:bodyPr/>
        <a:lstStyle/>
        <a:p>
          <a:endParaRPr lang="da-DK"/>
        </a:p>
      </dgm:t>
    </dgm:pt>
    <dgm:pt modelId="{F80FABFD-802B-4FBE-B4F3-4FE2D3FF814E}">
      <dgm:prSet custT="1"/>
      <dgm:spPr/>
      <dgm:t>
        <a:bodyPr/>
        <a:lstStyle/>
        <a:p>
          <a:r>
            <a:rPr lang="da-DK" sz="1400" dirty="0"/>
            <a:t>Private aktører</a:t>
          </a:r>
        </a:p>
      </dgm:t>
    </dgm:pt>
    <dgm:pt modelId="{3A7F57ED-7D63-43E8-878B-5842BF645E9F}" type="parTrans" cxnId="{83BA1A21-5DC6-4344-A083-AA1F81C308F4}">
      <dgm:prSet/>
      <dgm:spPr/>
      <dgm:t>
        <a:bodyPr/>
        <a:lstStyle/>
        <a:p>
          <a:endParaRPr lang="da-DK"/>
        </a:p>
      </dgm:t>
    </dgm:pt>
    <dgm:pt modelId="{3EBF8935-ACD1-4EC1-99B1-6D891E3E81B5}" type="sibTrans" cxnId="{83BA1A21-5DC6-4344-A083-AA1F81C308F4}">
      <dgm:prSet/>
      <dgm:spPr/>
      <dgm:t>
        <a:bodyPr/>
        <a:lstStyle/>
        <a:p>
          <a:endParaRPr lang="da-DK"/>
        </a:p>
      </dgm:t>
    </dgm:pt>
    <dgm:pt modelId="{9B1142CE-3B28-46DC-AC0E-FA3EEF4504DC}">
      <dgm:prSet custT="1"/>
      <dgm:spPr/>
      <dgm:t>
        <a:bodyPr/>
        <a:lstStyle/>
        <a:p>
          <a:r>
            <a:rPr lang="da-DK" sz="1400" dirty="0"/>
            <a:t>Offentlige aktører</a:t>
          </a:r>
        </a:p>
      </dgm:t>
    </dgm:pt>
    <dgm:pt modelId="{395631A1-3507-4AEC-9696-1EB00F498A29}" type="parTrans" cxnId="{363EC34B-9A6E-4696-8AEA-6427B369FF23}">
      <dgm:prSet/>
      <dgm:spPr/>
      <dgm:t>
        <a:bodyPr/>
        <a:lstStyle/>
        <a:p>
          <a:endParaRPr lang="da-DK"/>
        </a:p>
      </dgm:t>
    </dgm:pt>
    <dgm:pt modelId="{2503E098-6A97-4F21-9BE4-BE6AA51ABE5C}" type="sibTrans" cxnId="{363EC34B-9A6E-4696-8AEA-6427B369FF23}">
      <dgm:prSet/>
      <dgm:spPr/>
      <dgm:t>
        <a:bodyPr/>
        <a:lstStyle/>
        <a:p>
          <a:endParaRPr lang="da-DK"/>
        </a:p>
      </dgm:t>
    </dgm:pt>
    <dgm:pt modelId="{224F117A-9F23-4694-9E99-068AA0846B06}">
      <dgm:prSet custT="1"/>
      <dgm:spPr/>
      <dgm:t>
        <a:bodyPr/>
        <a:lstStyle/>
        <a:p>
          <a:r>
            <a:rPr lang="da-DK" sz="1400" i="1" dirty="0"/>
            <a:t>De uopfyldte behov</a:t>
          </a:r>
        </a:p>
      </dgm:t>
    </dgm:pt>
    <dgm:pt modelId="{99186089-CCDE-48BA-A954-40EEC1D398B0}" type="parTrans" cxnId="{C4A1B9AD-5B07-465C-AAB9-2AD8B01C0A63}">
      <dgm:prSet/>
      <dgm:spPr/>
      <dgm:t>
        <a:bodyPr/>
        <a:lstStyle/>
        <a:p>
          <a:endParaRPr lang="da-DK"/>
        </a:p>
      </dgm:t>
    </dgm:pt>
    <dgm:pt modelId="{B2E6BE17-77AF-46D1-A31F-DD68803BD72B}" type="sibTrans" cxnId="{C4A1B9AD-5B07-465C-AAB9-2AD8B01C0A63}">
      <dgm:prSet/>
      <dgm:spPr/>
      <dgm:t>
        <a:bodyPr/>
        <a:lstStyle/>
        <a:p>
          <a:endParaRPr lang="da-DK"/>
        </a:p>
      </dgm:t>
    </dgm:pt>
    <dgm:pt modelId="{C90C6217-28B4-4BFB-86AD-A28DF8411F6D}" type="pres">
      <dgm:prSet presAssocID="{BC924851-3028-45FC-A45D-E710F1EF70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E2BE18-1B9D-4023-B0A0-CECA58D591EE}" type="pres">
      <dgm:prSet presAssocID="{45856C1E-FDB6-4ECE-83C8-29D7EC119D37}" presName="centerShape" presStyleLbl="node0" presStyleIdx="0" presStyleCnt="1"/>
      <dgm:spPr/>
    </dgm:pt>
    <dgm:pt modelId="{C29E52BF-F3D7-400A-9C90-837766B9E5DC}" type="pres">
      <dgm:prSet presAssocID="{90158019-B1C4-4895-852A-EBB01838FC76}" presName="Name9" presStyleLbl="parChTrans1D2" presStyleIdx="0" presStyleCnt="7"/>
      <dgm:spPr/>
    </dgm:pt>
    <dgm:pt modelId="{0E11D22D-5EDB-4B9A-8725-CD97FE91DE60}" type="pres">
      <dgm:prSet presAssocID="{90158019-B1C4-4895-852A-EBB01838FC76}" presName="connTx" presStyleLbl="parChTrans1D2" presStyleIdx="0" presStyleCnt="7"/>
      <dgm:spPr/>
    </dgm:pt>
    <dgm:pt modelId="{776B25A1-70D9-42EA-97D7-95BB091CE5AC}" type="pres">
      <dgm:prSet presAssocID="{43A59713-807D-409F-8926-5725FD58461E}" presName="node" presStyleLbl="node1" presStyleIdx="0" presStyleCnt="7">
        <dgm:presLayoutVars>
          <dgm:bulletEnabled val="1"/>
        </dgm:presLayoutVars>
      </dgm:prSet>
      <dgm:spPr/>
    </dgm:pt>
    <dgm:pt modelId="{E8945C0D-AFA6-4903-ADFD-D8E1BDFFFC32}" type="pres">
      <dgm:prSet presAssocID="{63B5E48B-5CC9-4630-8B68-A7107FFDFE7F}" presName="Name9" presStyleLbl="parChTrans1D2" presStyleIdx="1" presStyleCnt="7"/>
      <dgm:spPr/>
    </dgm:pt>
    <dgm:pt modelId="{2EDD9D49-F42B-43C3-8B2B-3D336E5EDB52}" type="pres">
      <dgm:prSet presAssocID="{63B5E48B-5CC9-4630-8B68-A7107FFDFE7F}" presName="connTx" presStyleLbl="parChTrans1D2" presStyleIdx="1" presStyleCnt="7"/>
      <dgm:spPr/>
    </dgm:pt>
    <dgm:pt modelId="{4F47FF56-5C86-4289-A2A2-25620D059DE0}" type="pres">
      <dgm:prSet presAssocID="{A3F503E9-456B-4537-9530-D9CBD2BC1225}" presName="node" presStyleLbl="node1" presStyleIdx="1" presStyleCnt="7">
        <dgm:presLayoutVars>
          <dgm:bulletEnabled val="1"/>
        </dgm:presLayoutVars>
      </dgm:prSet>
      <dgm:spPr/>
    </dgm:pt>
    <dgm:pt modelId="{AF7EEBDA-67F2-439D-AE25-24FEA70AA3C2}" type="pres">
      <dgm:prSet presAssocID="{71E96F07-AB0B-4196-8B47-5BA20B2C9A18}" presName="Name9" presStyleLbl="parChTrans1D2" presStyleIdx="2" presStyleCnt="7"/>
      <dgm:spPr/>
    </dgm:pt>
    <dgm:pt modelId="{BAB9250E-0E6B-47A1-A3F9-3D8BCCFEB914}" type="pres">
      <dgm:prSet presAssocID="{71E96F07-AB0B-4196-8B47-5BA20B2C9A18}" presName="connTx" presStyleLbl="parChTrans1D2" presStyleIdx="2" presStyleCnt="7"/>
      <dgm:spPr/>
    </dgm:pt>
    <dgm:pt modelId="{140CD732-E849-4BB6-9387-80C33871DDC1}" type="pres">
      <dgm:prSet presAssocID="{1699EEA6-B157-47F4-97AE-89B6035CA76D}" presName="node" presStyleLbl="node1" presStyleIdx="2" presStyleCnt="7">
        <dgm:presLayoutVars>
          <dgm:bulletEnabled val="1"/>
        </dgm:presLayoutVars>
      </dgm:prSet>
      <dgm:spPr/>
    </dgm:pt>
    <dgm:pt modelId="{E332F221-2398-44D6-9CE6-ED092BFAE0FE}" type="pres">
      <dgm:prSet presAssocID="{AE8732E6-ABBA-4204-ADC7-DD1A89B2F2C8}" presName="Name9" presStyleLbl="parChTrans1D2" presStyleIdx="3" presStyleCnt="7"/>
      <dgm:spPr/>
    </dgm:pt>
    <dgm:pt modelId="{DA3E5D5C-CABA-42BE-ACDB-6F6629C5D072}" type="pres">
      <dgm:prSet presAssocID="{AE8732E6-ABBA-4204-ADC7-DD1A89B2F2C8}" presName="connTx" presStyleLbl="parChTrans1D2" presStyleIdx="3" presStyleCnt="7"/>
      <dgm:spPr/>
    </dgm:pt>
    <dgm:pt modelId="{BA7C741E-35EE-4790-9572-200F159026BE}" type="pres">
      <dgm:prSet presAssocID="{F385C1FC-4833-478A-8E4F-2B8D007B1BF7}" presName="node" presStyleLbl="node1" presStyleIdx="3" presStyleCnt="7">
        <dgm:presLayoutVars>
          <dgm:bulletEnabled val="1"/>
        </dgm:presLayoutVars>
      </dgm:prSet>
      <dgm:spPr/>
    </dgm:pt>
    <dgm:pt modelId="{7C9E18DB-2B5C-4579-9D2C-DF9EC1E868C0}" type="pres">
      <dgm:prSet presAssocID="{99186089-CCDE-48BA-A954-40EEC1D398B0}" presName="Name9" presStyleLbl="parChTrans1D2" presStyleIdx="4" presStyleCnt="7"/>
      <dgm:spPr/>
    </dgm:pt>
    <dgm:pt modelId="{36BFED0C-B1B3-46E2-984C-08003EFD201C}" type="pres">
      <dgm:prSet presAssocID="{99186089-CCDE-48BA-A954-40EEC1D398B0}" presName="connTx" presStyleLbl="parChTrans1D2" presStyleIdx="4" presStyleCnt="7"/>
      <dgm:spPr/>
    </dgm:pt>
    <dgm:pt modelId="{E2C7ED0B-FDD3-4703-B77E-7A1914CA35E4}" type="pres">
      <dgm:prSet presAssocID="{224F117A-9F23-4694-9E99-068AA0846B06}" presName="node" presStyleLbl="node1" presStyleIdx="4" presStyleCnt="7">
        <dgm:presLayoutVars>
          <dgm:bulletEnabled val="1"/>
        </dgm:presLayoutVars>
      </dgm:prSet>
      <dgm:spPr/>
    </dgm:pt>
    <dgm:pt modelId="{7867806C-F487-40C2-9882-637168C95941}" type="pres">
      <dgm:prSet presAssocID="{3A7F57ED-7D63-43E8-878B-5842BF645E9F}" presName="Name9" presStyleLbl="parChTrans1D2" presStyleIdx="5" presStyleCnt="7"/>
      <dgm:spPr/>
    </dgm:pt>
    <dgm:pt modelId="{454BD3F8-0218-4E17-A7FF-4A4171938E03}" type="pres">
      <dgm:prSet presAssocID="{3A7F57ED-7D63-43E8-878B-5842BF645E9F}" presName="connTx" presStyleLbl="parChTrans1D2" presStyleIdx="5" presStyleCnt="7"/>
      <dgm:spPr/>
    </dgm:pt>
    <dgm:pt modelId="{4C30C41C-E96D-4EA8-B00C-0EBAB9A5116B}" type="pres">
      <dgm:prSet presAssocID="{F80FABFD-802B-4FBE-B4F3-4FE2D3FF814E}" presName="node" presStyleLbl="node1" presStyleIdx="5" presStyleCnt="7">
        <dgm:presLayoutVars>
          <dgm:bulletEnabled val="1"/>
        </dgm:presLayoutVars>
      </dgm:prSet>
      <dgm:spPr/>
    </dgm:pt>
    <dgm:pt modelId="{7DC1E16B-4E85-4655-99C7-DDE9DE1E1F78}" type="pres">
      <dgm:prSet presAssocID="{395631A1-3507-4AEC-9696-1EB00F498A29}" presName="Name9" presStyleLbl="parChTrans1D2" presStyleIdx="6" presStyleCnt="7"/>
      <dgm:spPr/>
    </dgm:pt>
    <dgm:pt modelId="{AF634854-1FED-4ECF-8DC5-4C1A69A6D536}" type="pres">
      <dgm:prSet presAssocID="{395631A1-3507-4AEC-9696-1EB00F498A29}" presName="connTx" presStyleLbl="parChTrans1D2" presStyleIdx="6" presStyleCnt="7"/>
      <dgm:spPr/>
    </dgm:pt>
    <dgm:pt modelId="{D633533C-5F42-458D-ADAC-7F31CC8C9750}" type="pres">
      <dgm:prSet presAssocID="{9B1142CE-3B28-46DC-AC0E-FA3EEF4504DC}" presName="node" presStyleLbl="node1" presStyleIdx="6" presStyleCnt="7">
        <dgm:presLayoutVars>
          <dgm:bulletEnabled val="1"/>
        </dgm:presLayoutVars>
      </dgm:prSet>
      <dgm:spPr/>
    </dgm:pt>
  </dgm:ptLst>
  <dgm:cxnLst>
    <dgm:cxn modelId="{005AAE0F-1E90-483B-86E1-273D7D7BC91B}" type="presOf" srcId="{63B5E48B-5CC9-4630-8B68-A7107FFDFE7F}" destId="{2EDD9D49-F42B-43C3-8B2B-3D336E5EDB52}" srcOrd="1" destOrd="0" presId="urn:microsoft.com/office/officeart/2005/8/layout/radial1"/>
    <dgm:cxn modelId="{83BA1A21-5DC6-4344-A083-AA1F81C308F4}" srcId="{45856C1E-FDB6-4ECE-83C8-29D7EC119D37}" destId="{F80FABFD-802B-4FBE-B4F3-4FE2D3FF814E}" srcOrd="5" destOrd="0" parTransId="{3A7F57ED-7D63-43E8-878B-5842BF645E9F}" sibTransId="{3EBF8935-ACD1-4EC1-99B1-6D891E3E81B5}"/>
    <dgm:cxn modelId="{6BD64035-3AD2-4841-B4C9-A8DDDD586183}" type="presOf" srcId="{AE8732E6-ABBA-4204-ADC7-DD1A89B2F2C8}" destId="{E332F221-2398-44D6-9CE6-ED092BFAE0FE}" srcOrd="0" destOrd="0" presId="urn:microsoft.com/office/officeart/2005/8/layout/radial1"/>
    <dgm:cxn modelId="{0D404F37-527B-41F8-AAF7-F0934D8DE5D7}" srcId="{45856C1E-FDB6-4ECE-83C8-29D7EC119D37}" destId="{43A59713-807D-409F-8926-5725FD58461E}" srcOrd="0" destOrd="0" parTransId="{90158019-B1C4-4895-852A-EBB01838FC76}" sibTransId="{85D9AF64-DD1C-4D07-BEEF-8A7CFB2B0349}"/>
    <dgm:cxn modelId="{C123343B-0546-489C-9134-DC5A58616C88}" type="presOf" srcId="{3A7F57ED-7D63-43E8-878B-5842BF645E9F}" destId="{454BD3F8-0218-4E17-A7FF-4A4171938E03}" srcOrd="1" destOrd="0" presId="urn:microsoft.com/office/officeart/2005/8/layout/radial1"/>
    <dgm:cxn modelId="{B8A28D5D-135B-4964-9A52-3CA2CD5F44D2}" type="presOf" srcId="{F385C1FC-4833-478A-8E4F-2B8D007B1BF7}" destId="{BA7C741E-35EE-4790-9572-200F159026BE}" srcOrd="0" destOrd="0" presId="urn:microsoft.com/office/officeart/2005/8/layout/radial1"/>
    <dgm:cxn modelId="{2E5A5047-BA55-4809-8450-C391E66771AB}" srcId="{BC924851-3028-45FC-A45D-E710F1EF7012}" destId="{45856C1E-FDB6-4ECE-83C8-29D7EC119D37}" srcOrd="0" destOrd="0" parTransId="{045EAF59-58DA-425A-AE4C-7CE8DB5BD53A}" sibTransId="{DC2E1FC9-0E61-40DA-9325-320B5E4752BF}"/>
    <dgm:cxn modelId="{363EC34B-9A6E-4696-8AEA-6427B369FF23}" srcId="{45856C1E-FDB6-4ECE-83C8-29D7EC119D37}" destId="{9B1142CE-3B28-46DC-AC0E-FA3EEF4504DC}" srcOrd="6" destOrd="0" parTransId="{395631A1-3507-4AEC-9696-1EB00F498A29}" sibTransId="{2503E098-6A97-4F21-9BE4-BE6AA51ABE5C}"/>
    <dgm:cxn modelId="{F395896F-B856-4F7C-ABAE-88BDAA0FDA36}" type="presOf" srcId="{395631A1-3507-4AEC-9696-1EB00F498A29}" destId="{7DC1E16B-4E85-4655-99C7-DDE9DE1E1F78}" srcOrd="0" destOrd="0" presId="urn:microsoft.com/office/officeart/2005/8/layout/radial1"/>
    <dgm:cxn modelId="{B7AB0852-4BC1-4C50-8319-5838B2913AD0}" type="presOf" srcId="{71E96F07-AB0B-4196-8B47-5BA20B2C9A18}" destId="{AF7EEBDA-67F2-439D-AE25-24FEA70AA3C2}" srcOrd="0" destOrd="0" presId="urn:microsoft.com/office/officeart/2005/8/layout/radial1"/>
    <dgm:cxn modelId="{1FCD3358-870D-4F32-BDCC-4AB96BB24BD4}" type="presOf" srcId="{71E96F07-AB0B-4196-8B47-5BA20B2C9A18}" destId="{BAB9250E-0E6B-47A1-A3F9-3D8BCCFEB914}" srcOrd="1" destOrd="0" presId="urn:microsoft.com/office/officeart/2005/8/layout/radial1"/>
    <dgm:cxn modelId="{33AD3A7D-DD27-44B7-8D59-CD51F016EE79}" type="presOf" srcId="{F80FABFD-802B-4FBE-B4F3-4FE2D3FF814E}" destId="{4C30C41C-E96D-4EA8-B00C-0EBAB9A5116B}" srcOrd="0" destOrd="0" presId="urn:microsoft.com/office/officeart/2005/8/layout/radial1"/>
    <dgm:cxn modelId="{F878E48E-A27F-4145-A964-B13F486EB508}" type="presOf" srcId="{395631A1-3507-4AEC-9696-1EB00F498A29}" destId="{AF634854-1FED-4ECF-8DC5-4C1A69A6D536}" srcOrd="1" destOrd="0" presId="urn:microsoft.com/office/officeart/2005/8/layout/radial1"/>
    <dgm:cxn modelId="{7DE3478F-C2E8-4DB8-A83A-B58084C56A04}" type="presOf" srcId="{90158019-B1C4-4895-852A-EBB01838FC76}" destId="{C29E52BF-F3D7-400A-9C90-837766B9E5DC}" srcOrd="0" destOrd="0" presId="urn:microsoft.com/office/officeart/2005/8/layout/radial1"/>
    <dgm:cxn modelId="{B14B5D92-63B4-4E51-954A-5784C2EA9EBC}" type="presOf" srcId="{1699EEA6-B157-47F4-97AE-89B6035CA76D}" destId="{140CD732-E849-4BB6-9387-80C33871DDC1}" srcOrd="0" destOrd="0" presId="urn:microsoft.com/office/officeart/2005/8/layout/radial1"/>
    <dgm:cxn modelId="{80F7589C-FA77-478F-835E-E92256A406F3}" type="presOf" srcId="{99186089-CCDE-48BA-A954-40EEC1D398B0}" destId="{7C9E18DB-2B5C-4579-9D2C-DF9EC1E868C0}" srcOrd="0" destOrd="0" presId="urn:microsoft.com/office/officeart/2005/8/layout/radial1"/>
    <dgm:cxn modelId="{6BCE24A7-87C8-4AD5-80F9-9CCB3C8792AB}" type="presOf" srcId="{AE8732E6-ABBA-4204-ADC7-DD1A89B2F2C8}" destId="{DA3E5D5C-CABA-42BE-ACDB-6F6629C5D072}" srcOrd="1" destOrd="0" presId="urn:microsoft.com/office/officeart/2005/8/layout/radial1"/>
    <dgm:cxn modelId="{84743CA9-8A09-46D8-9BBB-F0D209DCD36F}" type="presOf" srcId="{224F117A-9F23-4694-9E99-068AA0846B06}" destId="{E2C7ED0B-FDD3-4703-B77E-7A1914CA35E4}" srcOrd="0" destOrd="0" presId="urn:microsoft.com/office/officeart/2005/8/layout/radial1"/>
    <dgm:cxn modelId="{A2740BAD-A09F-4725-98CF-17F1E9C531F3}" type="presOf" srcId="{99186089-CCDE-48BA-A954-40EEC1D398B0}" destId="{36BFED0C-B1B3-46E2-984C-08003EFD201C}" srcOrd="1" destOrd="0" presId="urn:microsoft.com/office/officeart/2005/8/layout/radial1"/>
    <dgm:cxn modelId="{C4A1B9AD-5B07-465C-AAB9-2AD8B01C0A63}" srcId="{45856C1E-FDB6-4ECE-83C8-29D7EC119D37}" destId="{224F117A-9F23-4694-9E99-068AA0846B06}" srcOrd="4" destOrd="0" parTransId="{99186089-CCDE-48BA-A954-40EEC1D398B0}" sibTransId="{B2E6BE17-77AF-46D1-A31F-DD68803BD72B}"/>
    <dgm:cxn modelId="{D21BBDB3-84D5-4C97-98BA-4CF1F5AF85FD}" type="presOf" srcId="{90158019-B1C4-4895-852A-EBB01838FC76}" destId="{0E11D22D-5EDB-4B9A-8725-CD97FE91DE60}" srcOrd="1" destOrd="0" presId="urn:microsoft.com/office/officeart/2005/8/layout/radial1"/>
    <dgm:cxn modelId="{C59757BB-B666-454C-9CCC-5468054FFCFA}" type="presOf" srcId="{43A59713-807D-409F-8926-5725FD58461E}" destId="{776B25A1-70D9-42EA-97D7-95BB091CE5AC}" srcOrd="0" destOrd="0" presId="urn:microsoft.com/office/officeart/2005/8/layout/radial1"/>
    <dgm:cxn modelId="{3FA224BF-E94E-42BB-950B-27FC34A2201C}" type="presOf" srcId="{3A7F57ED-7D63-43E8-878B-5842BF645E9F}" destId="{7867806C-F487-40C2-9882-637168C95941}" srcOrd="0" destOrd="0" presId="urn:microsoft.com/office/officeart/2005/8/layout/radial1"/>
    <dgm:cxn modelId="{6217D6C0-2516-4E7E-8DCD-430DC7E1490D}" type="presOf" srcId="{A3F503E9-456B-4537-9530-D9CBD2BC1225}" destId="{4F47FF56-5C86-4289-A2A2-25620D059DE0}" srcOrd="0" destOrd="0" presId="urn:microsoft.com/office/officeart/2005/8/layout/radial1"/>
    <dgm:cxn modelId="{A2D8AFCF-4AEA-48F0-B6D6-751F49508165}" srcId="{45856C1E-FDB6-4ECE-83C8-29D7EC119D37}" destId="{A3F503E9-456B-4537-9530-D9CBD2BC1225}" srcOrd="1" destOrd="0" parTransId="{63B5E48B-5CC9-4630-8B68-A7107FFDFE7F}" sibTransId="{49E2E70A-06A5-4989-8B60-098A56FC0066}"/>
    <dgm:cxn modelId="{0A2BF2D6-07BA-4FB2-911D-B1521038457D}" type="presOf" srcId="{63B5E48B-5CC9-4630-8B68-A7107FFDFE7F}" destId="{E8945C0D-AFA6-4903-ADFD-D8E1BDFFFC32}" srcOrd="0" destOrd="0" presId="urn:microsoft.com/office/officeart/2005/8/layout/radial1"/>
    <dgm:cxn modelId="{222DBBD9-73C2-424D-8609-B5BBA1B06A23}" type="presOf" srcId="{9B1142CE-3B28-46DC-AC0E-FA3EEF4504DC}" destId="{D633533C-5F42-458D-ADAC-7F31CC8C9750}" srcOrd="0" destOrd="0" presId="urn:microsoft.com/office/officeart/2005/8/layout/radial1"/>
    <dgm:cxn modelId="{3B8B84DA-D04A-476A-BE69-A32C3772FC82}" srcId="{45856C1E-FDB6-4ECE-83C8-29D7EC119D37}" destId="{1699EEA6-B157-47F4-97AE-89B6035CA76D}" srcOrd="2" destOrd="0" parTransId="{71E96F07-AB0B-4196-8B47-5BA20B2C9A18}" sibTransId="{9D767CE6-054E-4041-80B4-B4DCB66A5CD7}"/>
    <dgm:cxn modelId="{4B8CBFE1-49DD-49C8-844E-A839B839C10E}" type="presOf" srcId="{45856C1E-FDB6-4ECE-83C8-29D7EC119D37}" destId="{2CE2BE18-1B9D-4023-B0A0-CECA58D591EE}" srcOrd="0" destOrd="0" presId="urn:microsoft.com/office/officeart/2005/8/layout/radial1"/>
    <dgm:cxn modelId="{91F6A6E9-9CB3-4FE2-AE8D-7DA37444EC63}" type="presOf" srcId="{BC924851-3028-45FC-A45D-E710F1EF7012}" destId="{C90C6217-28B4-4BFB-86AD-A28DF8411F6D}" srcOrd="0" destOrd="0" presId="urn:microsoft.com/office/officeart/2005/8/layout/radial1"/>
    <dgm:cxn modelId="{C1EDE3F1-8539-4535-9331-900FCF30F2C5}" srcId="{45856C1E-FDB6-4ECE-83C8-29D7EC119D37}" destId="{F385C1FC-4833-478A-8E4F-2B8D007B1BF7}" srcOrd="3" destOrd="0" parTransId="{AE8732E6-ABBA-4204-ADC7-DD1A89B2F2C8}" sibTransId="{8E06C8E8-19F0-4D18-AB79-59E82581BF9C}"/>
    <dgm:cxn modelId="{8D5E2A73-E1D1-49F0-958B-E56F41B357DF}" type="presParOf" srcId="{C90C6217-28B4-4BFB-86AD-A28DF8411F6D}" destId="{2CE2BE18-1B9D-4023-B0A0-CECA58D591EE}" srcOrd="0" destOrd="0" presId="urn:microsoft.com/office/officeart/2005/8/layout/radial1"/>
    <dgm:cxn modelId="{D83F9AC9-8D36-4729-82A7-F96EE90E1D74}" type="presParOf" srcId="{C90C6217-28B4-4BFB-86AD-A28DF8411F6D}" destId="{C29E52BF-F3D7-400A-9C90-837766B9E5DC}" srcOrd="1" destOrd="0" presId="urn:microsoft.com/office/officeart/2005/8/layout/radial1"/>
    <dgm:cxn modelId="{2C7F82EF-65DE-43BE-BB27-A7D5877F3106}" type="presParOf" srcId="{C29E52BF-F3D7-400A-9C90-837766B9E5DC}" destId="{0E11D22D-5EDB-4B9A-8725-CD97FE91DE60}" srcOrd="0" destOrd="0" presId="urn:microsoft.com/office/officeart/2005/8/layout/radial1"/>
    <dgm:cxn modelId="{F0C4E93B-0215-4C42-88E8-00BA6D24A1E7}" type="presParOf" srcId="{C90C6217-28B4-4BFB-86AD-A28DF8411F6D}" destId="{776B25A1-70D9-42EA-97D7-95BB091CE5AC}" srcOrd="2" destOrd="0" presId="urn:microsoft.com/office/officeart/2005/8/layout/radial1"/>
    <dgm:cxn modelId="{316AB60C-66BF-4FFA-A8FA-9B0B3CF9A82C}" type="presParOf" srcId="{C90C6217-28B4-4BFB-86AD-A28DF8411F6D}" destId="{E8945C0D-AFA6-4903-ADFD-D8E1BDFFFC32}" srcOrd="3" destOrd="0" presId="urn:microsoft.com/office/officeart/2005/8/layout/radial1"/>
    <dgm:cxn modelId="{623605D3-F5D5-4E34-9B17-2336A91CDA2A}" type="presParOf" srcId="{E8945C0D-AFA6-4903-ADFD-D8E1BDFFFC32}" destId="{2EDD9D49-F42B-43C3-8B2B-3D336E5EDB52}" srcOrd="0" destOrd="0" presId="urn:microsoft.com/office/officeart/2005/8/layout/radial1"/>
    <dgm:cxn modelId="{8CA4573F-79DF-4D24-82A8-274D4A96F198}" type="presParOf" srcId="{C90C6217-28B4-4BFB-86AD-A28DF8411F6D}" destId="{4F47FF56-5C86-4289-A2A2-25620D059DE0}" srcOrd="4" destOrd="0" presId="urn:microsoft.com/office/officeart/2005/8/layout/radial1"/>
    <dgm:cxn modelId="{692AD14D-89B0-4761-9127-76D1797A83C8}" type="presParOf" srcId="{C90C6217-28B4-4BFB-86AD-A28DF8411F6D}" destId="{AF7EEBDA-67F2-439D-AE25-24FEA70AA3C2}" srcOrd="5" destOrd="0" presId="urn:microsoft.com/office/officeart/2005/8/layout/radial1"/>
    <dgm:cxn modelId="{1BF5715C-BABB-4DAC-9B54-1C9117AE5960}" type="presParOf" srcId="{AF7EEBDA-67F2-439D-AE25-24FEA70AA3C2}" destId="{BAB9250E-0E6B-47A1-A3F9-3D8BCCFEB914}" srcOrd="0" destOrd="0" presId="urn:microsoft.com/office/officeart/2005/8/layout/radial1"/>
    <dgm:cxn modelId="{7DF8BDB3-8038-4B7D-9CD3-B876908BEB50}" type="presParOf" srcId="{C90C6217-28B4-4BFB-86AD-A28DF8411F6D}" destId="{140CD732-E849-4BB6-9387-80C33871DDC1}" srcOrd="6" destOrd="0" presId="urn:microsoft.com/office/officeart/2005/8/layout/radial1"/>
    <dgm:cxn modelId="{454CF628-96FA-40C2-A996-A20FBAFDB137}" type="presParOf" srcId="{C90C6217-28B4-4BFB-86AD-A28DF8411F6D}" destId="{E332F221-2398-44D6-9CE6-ED092BFAE0FE}" srcOrd="7" destOrd="0" presId="urn:microsoft.com/office/officeart/2005/8/layout/radial1"/>
    <dgm:cxn modelId="{B724419D-B250-47D1-9956-D9329DAC5E34}" type="presParOf" srcId="{E332F221-2398-44D6-9CE6-ED092BFAE0FE}" destId="{DA3E5D5C-CABA-42BE-ACDB-6F6629C5D072}" srcOrd="0" destOrd="0" presId="urn:microsoft.com/office/officeart/2005/8/layout/radial1"/>
    <dgm:cxn modelId="{F6C87778-7302-46AF-AC60-044F865BB690}" type="presParOf" srcId="{C90C6217-28B4-4BFB-86AD-A28DF8411F6D}" destId="{BA7C741E-35EE-4790-9572-200F159026BE}" srcOrd="8" destOrd="0" presId="urn:microsoft.com/office/officeart/2005/8/layout/radial1"/>
    <dgm:cxn modelId="{2121ED88-6D86-462A-9FE1-34EB210D7CAB}" type="presParOf" srcId="{C90C6217-28B4-4BFB-86AD-A28DF8411F6D}" destId="{7C9E18DB-2B5C-4579-9D2C-DF9EC1E868C0}" srcOrd="9" destOrd="0" presId="urn:microsoft.com/office/officeart/2005/8/layout/radial1"/>
    <dgm:cxn modelId="{3686F72F-A75D-48E5-B7A2-3D82E57493DE}" type="presParOf" srcId="{7C9E18DB-2B5C-4579-9D2C-DF9EC1E868C0}" destId="{36BFED0C-B1B3-46E2-984C-08003EFD201C}" srcOrd="0" destOrd="0" presId="urn:microsoft.com/office/officeart/2005/8/layout/radial1"/>
    <dgm:cxn modelId="{2EE38A0D-CE77-4500-8FC1-33740D424F56}" type="presParOf" srcId="{C90C6217-28B4-4BFB-86AD-A28DF8411F6D}" destId="{E2C7ED0B-FDD3-4703-B77E-7A1914CA35E4}" srcOrd="10" destOrd="0" presId="urn:microsoft.com/office/officeart/2005/8/layout/radial1"/>
    <dgm:cxn modelId="{8B44C668-1021-49AC-8E07-1E24823D227F}" type="presParOf" srcId="{C90C6217-28B4-4BFB-86AD-A28DF8411F6D}" destId="{7867806C-F487-40C2-9882-637168C95941}" srcOrd="11" destOrd="0" presId="urn:microsoft.com/office/officeart/2005/8/layout/radial1"/>
    <dgm:cxn modelId="{54891395-2346-4C00-A248-3566595D0F23}" type="presParOf" srcId="{7867806C-F487-40C2-9882-637168C95941}" destId="{454BD3F8-0218-4E17-A7FF-4A4171938E03}" srcOrd="0" destOrd="0" presId="urn:microsoft.com/office/officeart/2005/8/layout/radial1"/>
    <dgm:cxn modelId="{C91521FE-BD28-40AC-82CF-60792B86418C}" type="presParOf" srcId="{C90C6217-28B4-4BFB-86AD-A28DF8411F6D}" destId="{4C30C41C-E96D-4EA8-B00C-0EBAB9A5116B}" srcOrd="12" destOrd="0" presId="urn:microsoft.com/office/officeart/2005/8/layout/radial1"/>
    <dgm:cxn modelId="{D959F697-337B-4311-AAE8-E640307DB86E}" type="presParOf" srcId="{C90C6217-28B4-4BFB-86AD-A28DF8411F6D}" destId="{7DC1E16B-4E85-4655-99C7-DDE9DE1E1F78}" srcOrd="13" destOrd="0" presId="urn:microsoft.com/office/officeart/2005/8/layout/radial1"/>
    <dgm:cxn modelId="{7BB008F6-E6A4-47DB-8888-DEA8434B66C2}" type="presParOf" srcId="{7DC1E16B-4E85-4655-99C7-DDE9DE1E1F78}" destId="{AF634854-1FED-4ECF-8DC5-4C1A69A6D536}" srcOrd="0" destOrd="0" presId="urn:microsoft.com/office/officeart/2005/8/layout/radial1"/>
    <dgm:cxn modelId="{0459E718-9C14-4F82-8DB9-6E5DBE603BA1}" type="presParOf" srcId="{C90C6217-28B4-4BFB-86AD-A28DF8411F6D}" destId="{D633533C-5F42-458D-ADAC-7F31CC8C975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24851-3028-45FC-A45D-E710F1EF7012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45856C1E-FDB6-4ECE-83C8-29D7EC119D37}">
      <dgm:prSet phldrT="[Tekst]" custT="1"/>
      <dgm:spPr/>
      <dgm:t>
        <a:bodyPr/>
        <a:lstStyle/>
        <a:p>
          <a:r>
            <a:rPr lang="da-DK" sz="1200" b="1" dirty="0"/>
            <a:t>Hjælp og støtte</a:t>
          </a:r>
        </a:p>
      </dgm:t>
    </dgm:pt>
    <dgm:pt modelId="{045EAF59-58DA-425A-AE4C-7CE8DB5BD53A}" type="parTrans" cxnId="{2E5A5047-BA55-4809-8450-C391E66771AB}">
      <dgm:prSet/>
      <dgm:spPr/>
      <dgm:t>
        <a:bodyPr/>
        <a:lstStyle/>
        <a:p>
          <a:endParaRPr lang="da-DK"/>
        </a:p>
      </dgm:t>
    </dgm:pt>
    <dgm:pt modelId="{DC2E1FC9-0E61-40DA-9325-320B5E4752BF}" type="sibTrans" cxnId="{2E5A5047-BA55-4809-8450-C391E66771AB}">
      <dgm:prSet/>
      <dgm:spPr/>
      <dgm:t>
        <a:bodyPr/>
        <a:lstStyle/>
        <a:p>
          <a:endParaRPr lang="da-DK"/>
        </a:p>
      </dgm:t>
    </dgm:pt>
    <dgm:pt modelId="{43A59713-807D-409F-8926-5725FD58461E}">
      <dgm:prSet phldrT="[Teks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Åndehuller</a:t>
          </a:r>
        </a:p>
      </dgm:t>
    </dgm:pt>
    <dgm:pt modelId="{90158019-B1C4-4895-852A-EBB01838FC76}" type="parTrans" cxnId="{0D404F37-527B-41F8-AAF7-F0934D8DE5D7}">
      <dgm:prSet/>
      <dgm:spPr/>
      <dgm:t>
        <a:bodyPr/>
        <a:lstStyle/>
        <a:p>
          <a:endParaRPr lang="da-DK"/>
        </a:p>
      </dgm:t>
    </dgm:pt>
    <dgm:pt modelId="{85D9AF64-DD1C-4D07-BEEF-8A7CFB2B0349}" type="sibTrans" cxnId="{0D404F37-527B-41F8-AAF7-F0934D8DE5D7}">
      <dgm:prSet/>
      <dgm:spPr/>
      <dgm:t>
        <a:bodyPr/>
        <a:lstStyle/>
        <a:p>
          <a:endParaRPr lang="da-DK"/>
        </a:p>
      </dgm:t>
    </dgm:pt>
    <dgm:pt modelId="{A3F503E9-456B-4537-9530-D9CBD2BC1225}">
      <dgm:prSet phldrT="[Teks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Pårørendes pårørende</a:t>
          </a:r>
        </a:p>
      </dgm:t>
    </dgm:pt>
    <dgm:pt modelId="{63B5E48B-5CC9-4630-8B68-A7107FFDFE7F}" type="parTrans" cxnId="{A2D8AFCF-4AEA-48F0-B6D6-751F49508165}">
      <dgm:prSet/>
      <dgm:spPr/>
      <dgm:t>
        <a:bodyPr/>
        <a:lstStyle/>
        <a:p>
          <a:endParaRPr lang="da-DK"/>
        </a:p>
      </dgm:t>
    </dgm:pt>
    <dgm:pt modelId="{49E2E70A-06A5-4989-8B60-098A56FC0066}" type="sibTrans" cxnId="{A2D8AFCF-4AEA-48F0-B6D6-751F49508165}">
      <dgm:prSet/>
      <dgm:spPr/>
      <dgm:t>
        <a:bodyPr/>
        <a:lstStyle/>
        <a:p>
          <a:endParaRPr lang="da-DK"/>
        </a:p>
      </dgm:t>
    </dgm:pt>
    <dgm:pt modelId="{1699EEA6-B157-47F4-97AE-89B6035CA76D}">
      <dgm:prSet phldrT="[Teks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Civilsamfund</a:t>
          </a:r>
        </a:p>
      </dgm:t>
    </dgm:pt>
    <dgm:pt modelId="{71E96F07-AB0B-4196-8B47-5BA20B2C9A18}" type="parTrans" cxnId="{3B8B84DA-D04A-476A-BE69-A32C3772FC82}">
      <dgm:prSet/>
      <dgm:spPr/>
      <dgm:t>
        <a:bodyPr/>
        <a:lstStyle/>
        <a:p>
          <a:endParaRPr lang="da-DK"/>
        </a:p>
      </dgm:t>
    </dgm:pt>
    <dgm:pt modelId="{9D767CE6-054E-4041-80B4-B4DCB66A5CD7}" type="sibTrans" cxnId="{3B8B84DA-D04A-476A-BE69-A32C3772FC82}">
      <dgm:prSet/>
      <dgm:spPr/>
      <dgm:t>
        <a:bodyPr/>
        <a:lstStyle/>
        <a:p>
          <a:endParaRPr lang="da-DK"/>
        </a:p>
      </dgm:t>
    </dgm:pt>
    <dgm:pt modelId="{F385C1FC-4833-478A-8E4F-2B8D007B1BF7}">
      <dgm:prSet phldrT="[Teks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Ligesindede</a:t>
          </a:r>
        </a:p>
      </dgm:t>
    </dgm:pt>
    <dgm:pt modelId="{AE8732E6-ABBA-4204-ADC7-DD1A89B2F2C8}" type="parTrans" cxnId="{C1EDE3F1-8539-4535-9331-900FCF30F2C5}">
      <dgm:prSet/>
      <dgm:spPr/>
      <dgm:t>
        <a:bodyPr/>
        <a:lstStyle/>
        <a:p>
          <a:endParaRPr lang="da-DK"/>
        </a:p>
      </dgm:t>
    </dgm:pt>
    <dgm:pt modelId="{8E06C8E8-19F0-4D18-AB79-59E82581BF9C}" type="sibTrans" cxnId="{C1EDE3F1-8539-4535-9331-900FCF30F2C5}">
      <dgm:prSet/>
      <dgm:spPr/>
      <dgm:t>
        <a:bodyPr/>
        <a:lstStyle/>
        <a:p>
          <a:endParaRPr lang="da-DK"/>
        </a:p>
      </dgm:t>
    </dgm:pt>
    <dgm:pt modelId="{F80FABFD-802B-4FBE-B4F3-4FE2D3FF814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Private aktører</a:t>
          </a:r>
        </a:p>
      </dgm:t>
    </dgm:pt>
    <dgm:pt modelId="{3A7F57ED-7D63-43E8-878B-5842BF645E9F}" type="parTrans" cxnId="{83BA1A21-5DC6-4344-A083-AA1F81C308F4}">
      <dgm:prSet/>
      <dgm:spPr/>
      <dgm:t>
        <a:bodyPr/>
        <a:lstStyle/>
        <a:p>
          <a:endParaRPr lang="da-DK"/>
        </a:p>
      </dgm:t>
    </dgm:pt>
    <dgm:pt modelId="{3EBF8935-ACD1-4EC1-99B1-6D891E3E81B5}" type="sibTrans" cxnId="{83BA1A21-5DC6-4344-A083-AA1F81C308F4}">
      <dgm:prSet/>
      <dgm:spPr/>
      <dgm:t>
        <a:bodyPr/>
        <a:lstStyle/>
        <a:p>
          <a:endParaRPr lang="da-DK"/>
        </a:p>
      </dgm:t>
    </dgm:pt>
    <dgm:pt modelId="{9B1142CE-3B28-46DC-AC0E-FA3EEF4504D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Offentlige aktører</a:t>
          </a:r>
        </a:p>
      </dgm:t>
    </dgm:pt>
    <dgm:pt modelId="{395631A1-3507-4AEC-9696-1EB00F498A29}" type="parTrans" cxnId="{363EC34B-9A6E-4696-8AEA-6427B369FF23}">
      <dgm:prSet/>
      <dgm:spPr/>
      <dgm:t>
        <a:bodyPr/>
        <a:lstStyle/>
        <a:p>
          <a:endParaRPr lang="da-DK"/>
        </a:p>
      </dgm:t>
    </dgm:pt>
    <dgm:pt modelId="{2503E098-6A97-4F21-9BE4-BE6AA51ABE5C}" type="sibTrans" cxnId="{363EC34B-9A6E-4696-8AEA-6427B369FF23}">
      <dgm:prSet/>
      <dgm:spPr/>
      <dgm:t>
        <a:bodyPr/>
        <a:lstStyle/>
        <a:p>
          <a:endParaRPr lang="da-DK"/>
        </a:p>
      </dgm:t>
    </dgm:pt>
    <dgm:pt modelId="{224F117A-9F23-4694-9E99-068AA0846B0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da-DK" sz="1800" b="1" i="1" dirty="0"/>
            <a:t>De uopfyldte behov</a:t>
          </a:r>
        </a:p>
      </dgm:t>
    </dgm:pt>
    <dgm:pt modelId="{99186089-CCDE-48BA-A954-40EEC1D398B0}" type="parTrans" cxnId="{C4A1B9AD-5B07-465C-AAB9-2AD8B01C0A63}">
      <dgm:prSet/>
      <dgm:spPr/>
      <dgm:t>
        <a:bodyPr/>
        <a:lstStyle/>
        <a:p>
          <a:endParaRPr lang="da-DK"/>
        </a:p>
      </dgm:t>
    </dgm:pt>
    <dgm:pt modelId="{B2E6BE17-77AF-46D1-A31F-DD68803BD72B}" type="sibTrans" cxnId="{C4A1B9AD-5B07-465C-AAB9-2AD8B01C0A63}">
      <dgm:prSet/>
      <dgm:spPr/>
      <dgm:t>
        <a:bodyPr/>
        <a:lstStyle/>
        <a:p>
          <a:endParaRPr lang="da-DK"/>
        </a:p>
      </dgm:t>
    </dgm:pt>
    <dgm:pt modelId="{C90C6217-28B4-4BFB-86AD-A28DF8411F6D}" type="pres">
      <dgm:prSet presAssocID="{BC924851-3028-45FC-A45D-E710F1EF70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E2BE18-1B9D-4023-B0A0-CECA58D591EE}" type="pres">
      <dgm:prSet presAssocID="{45856C1E-FDB6-4ECE-83C8-29D7EC119D37}" presName="centerShape" presStyleLbl="node0" presStyleIdx="0" presStyleCnt="1"/>
      <dgm:spPr/>
    </dgm:pt>
    <dgm:pt modelId="{C29E52BF-F3D7-400A-9C90-837766B9E5DC}" type="pres">
      <dgm:prSet presAssocID="{90158019-B1C4-4895-852A-EBB01838FC76}" presName="Name9" presStyleLbl="parChTrans1D2" presStyleIdx="0" presStyleCnt="7"/>
      <dgm:spPr/>
    </dgm:pt>
    <dgm:pt modelId="{0E11D22D-5EDB-4B9A-8725-CD97FE91DE60}" type="pres">
      <dgm:prSet presAssocID="{90158019-B1C4-4895-852A-EBB01838FC76}" presName="connTx" presStyleLbl="parChTrans1D2" presStyleIdx="0" presStyleCnt="7"/>
      <dgm:spPr/>
    </dgm:pt>
    <dgm:pt modelId="{776B25A1-70D9-42EA-97D7-95BB091CE5AC}" type="pres">
      <dgm:prSet presAssocID="{43A59713-807D-409F-8926-5725FD58461E}" presName="node" presStyleLbl="node1" presStyleIdx="0" presStyleCnt="7" custRadScaleRad="101217" custRadScaleInc="-3966">
        <dgm:presLayoutVars>
          <dgm:bulletEnabled val="1"/>
        </dgm:presLayoutVars>
      </dgm:prSet>
      <dgm:spPr/>
    </dgm:pt>
    <dgm:pt modelId="{E8945C0D-AFA6-4903-ADFD-D8E1BDFFFC32}" type="pres">
      <dgm:prSet presAssocID="{63B5E48B-5CC9-4630-8B68-A7107FFDFE7F}" presName="Name9" presStyleLbl="parChTrans1D2" presStyleIdx="1" presStyleCnt="7"/>
      <dgm:spPr/>
    </dgm:pt>
    <dgm:pt modelId="{2EDD9D49-F42B-43C3-8B2B-3D336E5EDB52}" type="pres">
      <dgm:prSet presAssocID="{63B5E48B-5CC9-4630-8B68-A7107FFDFE7F}" presName="connTx" presStyleLbl="parChTrans1D2" presStyleIdx="1" presStyleCnt="7"/>
      <dgm:spPr/>
    </dgm:pt>
    <dgm:pt modelId="{4F47FF56-5C86-4289-A2A2-25620D059DE0}" type="pres">
      <dgm:prSet presAssocID="{A3F503E9-456B-4537-9530-D9CBD2BC1225}" presName="node" presStyleLbl="node1" presStyleIdx="1" presStyleCnt="7" custRadScaleRad="99362" custRadScaleInc="-4625">
        <dgm:presLayoutVars>
          <dgm:bulletEnabled val="1"/>
        </dgm:presLayoutVars>
      </dgm:prSet>
      <dgm:spPr/>
    </dgm:pt>
    <dgm:pt modelId="{AF7EEBDA-67F2-439D-AE25-24FEA70AA3C2}" type="pres">
      <dgm:prSet presAssocID="{71E96F07-AB0B-4196-8B47-5BA20B2C9A18}" presName="Name9" presStyleLbl="parChTrans1D2" presStyleIdx="2" presStyleCnt="7"/>
      <dgm:spPr/>
    </dgm:pt>
    <dgm:pt modelId="{BAB9250E-0E6B-47A1-A3F9-3D8BCCFEB914}" type="pres">
      <dgm:prSet presAssocID="{71E96F07-AB0B-4196-8B47-5BA20B2C9A18}" presName="connTx" presStyleLbl="parChTrans1D2" presStyleIdx="2" presStyleCnt="7"/>
      <dgm:spPr/>
    </dgm:pt>
    <dgm:pt modelId="{140CD732-E849-4BB6-9387-80C33871DDC1}" type="pres">
      <dgm:prSet presAssocID="{1699EEA6-B157-47F4-97AE-89B6035CA76D}" presName="node" presStyleLbl="node1" presStyleIdx="2" presStyleCnt="7" custRadScaleRad="97979" custRadScaleInc="-1751">
        <dgm:presLayoutVars>
          <dgm:bulletEnabled val="1"/>
        </dgm:presLayoutVars>
      </dgm:prSet>
      <dgm:spPr/>
    </dgm:pt>
    <dgm:pt modelId="{E332F221-2398-44D6-9CE6-ED092BFAE0FE}" type="pres">
      <dgm:prSet presAssocID="{AE8732E6-ABBA-4204-ADC7-DD1A89B2F2C8}" presName="Name9" presStyleLbl="parChTrans1D2" presStyleIdx="3" presStyleCnt="7"/>
      <dgm:spPr/>
    </dgm:pt>
    <dgm:pt modelId="{DA3E5D5C-CABA-42BE-ACDB-6F6629C5D072}" type="pres">
      <dgm:prSet presAssocID="{AE8732E6-ABBA-4204-ADC7-DD1A89B2F2C8}" presName="connTx" presStyleLbl="parChTrans1D2" presStyleIdx="3" presStyleCnt="7"/>
      <dgm:spPr/>
    </dgm:pt>
    <dgm:pt modelId="{BA7C741E-35EE-4790-9572-200F159026BE}" type="pres">
      <dgm:prSet presAssocID="{F385C1FC-4833-478A-8E4F-2B8D007B1BF7}" presName="node" presStyleLbl="node1" presStyleIdx="3" presStyleCnt="7">
        <dgm:presLayoutVars>
          <dgm:bulletEnabled val="1"/>
        </dgm:presLayoutVars>
      </dgm:prSet>
      <dgm:spPr/>
    </dgm:pt>
    <dgm:pt modelId="{7C9E18DB-2B5C-4579-9D2C-DF9EC1E868C0}" type="pres">
      <dgm:prSet presAssocID="{99186089-CCDE-48BA-A954-40EEC1D398B0}" presName="Name9" presStyleLbl="parChTrans1D2" presStyleIdx="4" presStyleCnt="7"/>
      <dgm:spPr/>
    </dgm:pt>
    <dgm:pt modelId="{36BFED0C-B1B3-46E2-984C-08003EFD201C}" type="pres">
      <dgm:prSet presAssocID="{99186089-CCDE-48BA-A954-40EEC1D398B0}" presName="connTx" presStyleLbl="parChTrans1D2" presStyleIdx="4" presStyleCnt="7"/>
      <dgm:spPr/>
    </dgm:pt>
    <dgm:pt modelId="{E2C7ED0B-FDD3-4703-B77E-7A1914CA35E4}" type="pres">
      <dgm:prSet presAssocID="{224F117A-9F23-4694-9E99-068AA0846B06}" presName="node" presStyleLbl="node1" presStyleIdx="4" presStyleCnt="7" custScaleX="177164" custScaleY="168868">
        <dgm:presLayoutVars>
          <dgm:bulletEnabled val="1"/>
        </dgm:presLayoutVars>
      </dgm:prSet>
      <dgm:spPr/>
    </dgm:pt>
    <dgm:pt modelId="{7867806C-F487-40C2-9882-637168C95941}" type="pres">
      <dgm:prSet presAssocID="{3A7F57ED-7D63-43E8-878B-5842BF645E9F}" presName="Name9" presStyleLbl="parChTrans1D2" presStyleIdx="5" presStyleCnt="7"/>
      <dgm:spPr/>
    </dgm:pt>
    <dgm:pt modelId="{454BD3F8-0218-4E17-A7FF-4A4171938E03}" type="pres">
      <dgm:prSet presAssocID="{3A7F57ED-7D63-43E8-878B-5842BF645E9F}" presName="connTx" presStyleLbl="parChTrans1D2" presStyleIdx="5" presStyleCnt="7"/>
      <dgm:spPr/>
    </dgm:pt>
    <dgm:pt modelId="{4C30C41C-E96D-4EA8-B00C-0EBAB9A5116B}" type="pres">
      <dgm:prSet presAssocID="{F80FABFD-802B-4FBE-B4F3-4FE2D3FF814E}" presName="node" presStyleLbl="node1" presStyleIdx="5" presStyleCnt="7" custRadScaleRad="101501" custRadScaleInc="3451">
        <dgm:presLayoutVars>
          <dgm:bulletEnabled val="1"/>
        </dgm:presLayoutVars>
      </dgm:prSet>
      <dgm:spPr/>
    </dgm:pt>
    <dgm:pt modelId="{7DC1E16B-4E85-4655-99C7-DDE9DE1E1F78}" type="pres">
      <dgm:prSet presAssocID="{395631A1-3507-4AEC-9696-1EB00F498A29}" presName="Name9" presStyleLbl="parChTrans1D2" presStyleIdx="6" presStyleCnt="7"/>
      <dgm:spPr/>
    </dgm:pt>
    <dgm:pt modelId="{AF634854-1FED-4ECF-8DC5-4C1A69A6D536}" type="pres">
      <dgm:prSet presAssocID="{395631A1-3507-4AEC-9696-1EB00F498A29}" presName="connTx" presStyleLbl="parChTrans1D2" presStyleIdx="6" presStyleCnt="7"/>
      <dgm:spPr/>
    </dgm:pt>
    <dgm:pt modelId="{D633533C-5F42-458D-ADAC-7F31CC8C9750}" type="pres">
      <dgm:prSet presAssocID="{9B1142CE-3B28-46DC-AC0E-FA3EEF4504DC}" presName="node" presStyleLbl="node1" presStyleIdx="6" presStyleCnt="7" custRadScaleRad="102158" custRadScaleInc="-402">
        <dgm:presLayoutVars>
          <dgm:bulletEnabled val="1"/>
        </dgm:presLayoutVars>
      </dgm:prSet>
      <dgm:spPr/>
    </dgm:pt>
  </dgm:ptLst>
  <dgm:cxnLst>
    <dgm:cxn modelId="{005AAE0F-1E90-483B-86E1-273D7D7BC91B}" type="presOf" srcId="{63B5E48B-5CC9-4630-8B68-A7107FFDFE7F}" destId="{2EDD9D49-F42B-43C3-8B2B-3D336E5EDB52}" srcOrd="1" destOrd="0" presId="urn:microsoft.com/office/officeart/2005/8/layout/radial1"/>
    <dgm:cxn modelId="{83BA1A21-5DC6-4344-A083-AA1F81C308F4}" srcId="{45856C1E-FDB6-4ECE-83C8-29D7EC119D37}" destId="{F80FABFD-802B-4FBE-B4F3-4FE2D3FF814E}" srcOrd="5" destOrd="0" parTransId="{3A7F57ED-7D63-43E8-878B-5842BF645E9F}" sibTransId="{3EBF8935-ACD1-4EC1-99B1-6D891E3E81B5}"/>
    <dgm:cxn modelId="{6BD64035-3AD2-4841-B4C9-A8DDDD586183}" type="presOf" srcId="{AE8732E6-ABBA-4204-ADC7-DD1A89B2F2C8}" destId="{E332F221-2398-44D6-9CE6-ED092BFAE0FE}" srcOrd="0" destOrd="0" presId="urn:microsoft.com/office/officeart/2005/8/layout/radial1"/>
    <dgm:cxn modelId="{0D404F37-527B-41F8-AAF7-F0934D8DE5D7}" srcId="{45856C1E-FDB6-4ECE-83C8-29D7EC119D37}" destId="{43A59713-807D-409F-8926-5725FD58461E}" srcOrd="0" destOrd="0" parTransId="{90158019-B1C4-4895-852A-EBB01838FC76}" sibTransId="{85D9AF64-DD1C-4D07-BEEF-8A7CFB2B0349}"/>
    <dgm:cxn modelId="{C123343B-0546-489C-9134-DC5A58616C88}" type="presOf" srcId="{3A7F57ED-7D63-43E8-878B-5842BF645E9F}" destId="{454BD3F8-0218-4E17-A7FF-4A4171938E03}" srcOrd="1" destOrd="0" presId="urn:microsoft.com/office/officeart/2005/8/layout/radial1"/>
    <dgm:cxn modelId="{B8A28D5D-135B-4964-9A52-3CA2CD5F44D2}" type="presOf" srcId="{F385C1FC-4833-478A-8E4F-2B8D007B1BF7}" destId="{BA7C741E-35EE-4790-9572-200F159026BE}" srcOrd="0" destOrd="0" presId="urn:microsoft.com/office/officeart/2005/8/layout/radial1"/>
    <dgm:cxn modelId="{2E5A5047-BA55-4809-8450-C391E66771AB}" srcId="{BC924851-3028-45FC-A45D-E710F1EF7012}" destId="{45856C1E-FDB6-4ECE-83C8-29D7EC119D37}" srcOrd="0" destOrd="0" parTransId="{045EAF59-58DA-425A-AE4C-7CE8DB5BD53A}" sibTransId="{DC2E1FC9-0E61-40DA-9325-320B5E4752BF}"/>
    <dgm:cxn modelId="{363EC34B-9A6E-4696-8AEA-6427B369FF23}" srcId="{45856C1E-FDB6-4ECE-83C8-29D7EC119D37}" destId="{9B1142CE-3B28-46DC-AC0E-FA3EEF4504DC}" srcOrd="6" destOrd="0" parTransId="{395631A1-3507-4AEC-9696-1EB00F498A29}" sibTransId="{2503E098-6A97-4F21-9BE4-BE6AA51ABE5C}"/>
    <dgm:cxn modelId="{F395896F-B856-4F7C-ABAE-88BDAA0FDA36}" type="presOf" srcId="{395631A1-3507-4AEC-9696-1EB00F498A29}" destId="{7DC1E16B-4E85-4655-99C7-DDE9DE1E1F78}" srcOrd="0" destOrd="0" presId="urn:microsoft.com/office/officeart/2005/8/layout/radial1"/>
    <dgm:cxn modelId="{B7AB0852-4BC1-4C50-8319-5838B2913AD0}" type="presOf" srcId="{71E96F07-AB0B-4196-8B47-5BA20B2C9A18}" destId="{AF7EEBDA-67F2-439D-AE25-24FEA70AA3C2}" srcOrd="0" destOrd="0" presId="urn:microsoft.com/office/officeart/2005/8/layout/radial1"/>
    <dgm:cxn modelId="{1FCD3358-870D-4F32-BDCC-4AB96BB24BD4}" type="presOf" srcId="{71E96F07-AB0B-4196-8B47-5BA20B2C9A18}" destId="{BAB9250E-0E6B-47A1-A3F9-3D8BCCFEB914}" srcOrd="1" destOrd="0" presId="urn:microsoft.com/office/officeart/2005/8/layout/radial1"/>
    <dgm:cxn modelId="{33AD3A7D-DD27-44B7-8D59-CD51F016EE79}" type="presOf" srcId="{F80FABFD-802B-4FBE-B4F3-4FE2D3FF814E}" destId="{4C30C41C-E96D-4EA8-B00C-0EBAB9A5116B}" srcOrd="0" destOrd="0" presId="urn:microsoft.com/office/officeart/2005/8/layout/radial1"/>
    <dgm:cxn modelId="{F878E48E-A27F-4145-A964-B13F486EB508}" type="presOf" srcId="{395631A1-3507-4AEC-9696-1EB00F498A29}" destId="{AF634854-1FED-4ECF-8DC5-4C1A69A6D536}" srcOrd="1" destOrd="0" presId="urn:microsoft.com/office/officeart/2005/8/layout/radial1"/>
    <dgm:cxn modelId="{7DE3478F-C2E8-4DB8-A83A-B58084C56A04}" type="presOf" srcId="{90158019-B1C4-4895-852A-EBB01838FC76}" destId="{C29E52BF-F3D7-400A-9C90-837766B9E5DC}" srcOrd="0" destOrd="0" presId="urn:microsoft.com/office/officeart/2005/8/layout/radial1"/>
    <dgm:cxn modelId="{B14B5D92-63B4-4E51-954A-5784C2EA9EBC}" type="presOf" srcId="{1699EEA6-B157-47F4-97AE-89B6035CA76D}" destId="{140CD732-E849-4BB6-9387-80C33871DDC1}" srcOrd="0" destOrd="0" presId="urn:microsoft.com/office/officeart/2005/8/layout/radial1"/>
    <dgm:cxn modelId="{80F7589C-FA77-478F-835E-E92256A406F3}" type="presOf" srcId="{99186089-CCDE-48BA-A954-40EEC1D398B0}" destId="{7C9E18DB-2B5C-4579-9D2C-DF9EC1E868C0}" srcOrd="0" destOrd="0" presId="urn:microsoft.com/office/officeart/2005/8/layout/radial1"/>
    <dgm:cxn modelId="{6BCE24A7-87C8-4AD5-80F9-9CCB3C8792AB}" type="presOf" srcId="{AE8732E6-ABBA-4204-ADC7-DD1A89B2F2C8}" destId="{DA3E5D5C-CABA-42BE-ACDB-6F6629C5D072}" srcOrd="1" destOrd="0" presId="urn:microsoft.com/office/officeart/2005/8/layout/radial1"/>
    <dgm:cxn modelId="{84743CA9-8A09-46D8-9BBB-F0D209DCD36F}" type="presOf" srcId="{224F117A-9F23-4694-9E99-068AA0846B06}" destId="{E2C7ED0B-FDD3-4703-B77E-7A1914CA35E4}" srcOrd="0" destOrd="0" presId="urn:microsoft.com/office/officeart/2005/8/layout/radial1"/>
    <dgm:cxn modelId="{A2740BAD-A09F-4725-98CF-17F1E9C531F3}" type="presOf" srcId="{99186089-CCDE-48BA-A954-40EEC1D398B0}" destId="{36BFED0C-B1B3-46E2-984C-08003EFD201C}" srcOrd="1" destOrd="0" presId="urn:microsoft.com/office/officeart/2005/8/layout/radial1"/>
    <dgm:cxn modelId="{C4A1B9AD-5B07-465C-AAB9-2AD8B01C0A63}" srcId="{45856C1E-FDB6-4ECE-83C8-29D7EC119D37}" destId="{224F117A-9F23-4694-9E99-068AA0846B06}" srcOrd="4" destOrd="0" parTransId="{99186089-CCDE-48BA-A954-40EEC1D398B0}" sibTransId="{B2E6BE17-77AF-46D1-A31F-DD68803BD72B}"/>
    <dgm:cxn modelId="{D21BBDB3-84D5-4C97-98BA-4CF1F5AF85FD}" type="presOf" srcId="{90158019-B1C4-4895-852A-EBB01838FC76}" destId="{0E11D22D-5EDB-4B9A-8725-CD97FE91DE60}" srcOrd="1" destOrd="0" presId="urn:microsoft.com/office/officeart/2005/8/layout/radial1"/>
    <dgm:cxn modelId="{C59757BB-B666-454C-9CCC-5468054FFCFA}" type="presOf" srcId="{43A59713-807D-409F-8926-5725FD58461E}" destId="{776B25A1-70D9-42EA-97D7-95BB091CE5AC}" srcOrd="0" destOrd="0" presId="urn:microsoft.com/office/officeart/2005/8/layout/radial1"/>
    <dgm:cxn modelId="{3FA224BF-E94E-42BB-950B-27FC34A2201C}" type="presOf" srcId="{3A7F57ED-7D63-43E8-878B-5842BF645E9F}" destId="{7867806C-F487-40C2-9882-637168C95941}" srcOrd="0" destOrd="0" presId="urn:microsoft.com/office/officeart/2005/8/layout/radial1"/>
    <dgm:cxn modelId="{6217D6C0-2516-4E7E-8DCD-430DC7E1490D}" type="presOf" srcId="{A3F503E9-456B-4537-9530-D9CBD2BC1225}" destId="{4F47FF56-5C86-4289-A2A2-25620D059DE0}" srcOrd="0" destOrd="0" presId="urn:microsoft.com/office/officeart/2005/8/layout/radial1"/>
    <dgm:cxn modelId="{A2D8AFCF-4AEA-48F0-B6D6-751F49508165}" srcId="{45856C1E-FDB6-4ECE-83C8-29D7EC119D37}" destId="{A3F503E9-456B-4537-9530-D9CBD2BC1225}" srcOrd="1" destOrd="0" parTransId="{63B5E48B-5CC9-4630-8B68-A7107FFDFE7F}" sibTransId="{49E2E70A-06A5-4989-8B60-098A56FC0066}"/>
    <dgm:cxn modelId="{0A2BF2D6-07BA-4FB2-911D-B1521038457D}" type="presOf" srcId="{63B5E48B-5CC9-4630-8B68-A7107FFDFE7F}" destId="{E8945C0D-AFA6-4903-ADFD-D8E1BDFFFC32}" srcOrd="0" destOrd="0" presId="urn:microsoft.com/office/officeart/2005/8/layout/radial1"/>
    <dgm:cxn modelId="{222DBBD9-73C2-424D-8609-B5BBA1B06A23}" type="presOf" srcId="{9B1142CE-3B28-46DC-AC0E-FA3EEF4504DC}" destId="{D633533C-5F42-458D-ADAC-7F31CC8C9750}" srcOrd="0" destOrd="0" presId="urn:microsoft.com/office/officeart/2005/8/layout/radial1"/>
    <dgm:cxn modelId="{3B8B84DA-D04A-476A-BE69-A32C3772FC82}" srcId="{45856C1E-FDB6-4ECE-83C8-29D7EC119D37}" destId="{1699EEA6-B157-47F4-97AE-89B6035CA76D}" srcOrd="2" destOrd="0" parTransId="{71E96F07-AB0B-4196-8B47-5BA20B2C9A18}" sibTransId="{9D767CE6-054E-4041-80B4-B4DCB66A5CD7}"/>
    <dgm:cxn modelId="{4B8CBFE1-49DD-49C8-844E-A839B839C10E}" type="presOf" srcId="{45856C1E-FDB6-4ECE-83C8-29D7EC119D37}" destId="{2CE2BE18-1B9D-4023-B0A0-CECA58D591EE}" srcOrd="0" destOrd="0" presId="urn:microsoft.com/office/officeart/2005/8/layout/radial1"/>
    <dgm:cxn modelId="{91F6A6E9-9CB3-4FE2-AE8D-7DA37444EC63}" type="presOf" srcId="{BC924851-3028-45FC-A45D-E710F1EF7012}" destId="{C90C6217-28B4-4BFB-86AD-A28DF8411F6D}" srcOrd="0" destOrd="0" presId="urn:microsoft.com/office/officeart/2005/8/layout/radial1"/>
    <dgm:cxn modelId="{C1EDE3F1-8539-4535-9331-900FCF30F2C5}" srcId="{45856C1E-FDB6-4ECE-83C8-29D7EC119D37}" destId="{F385C1FC-4833-478A-8E4F-2B8D007B1BF7}" srcOrd="3" destOrd="0" parTransId="{AE8732E6-ABBA-4204-ADC7-DD1A89B2F2C8}" sibTransId="{8E06C8E8-19F0-4D18-AB79-59E82581BF9C}"/>
    <dgm:cxn modelId="{8D5E2A73-E1D1-49F0-958B-E56F41B357DF}" type="presParOf" srcId="{C90C6217-28B4-4BFB-86AD-A28DF8411F6D}" destId="{2CE2BE18-1B9D-4023-B0A0-CECA58D591EE}" srcOrd="0" destOrd="0" presId="urn:microsoft.com/office/officeart/2005/8/layout/radial1"/>
    <dgm:cxn modelId="{D83F9AC9-8D36-4729-82A7-F96EE90E1D74}" type="presParOf" srcId="{C90C6217-28B4-4BFB-86AD-A28DF8411F6D}" destId="{C29E52BF-F3D7-400A-9C90-837766B9E5DC}" srcOrd="1" destOrd="0" presId="urn:microsoft.com/office/officeart/2005/8/layout/radial1"/>
    <dgm:cxn modelId="{2C7F82EF-65DE-43BE-BB27-A7D5877F3106}" type="presParOf" srcId="{C29E52BF-F3D7-400A-9C90-837766B9E5DC}" destId="{0E11D22D-5EDB-4B9A-8725-CD97FE91DE60}" srcOrd="0" destOrd="0" presId="urn:microsoft.com/office/officeart/2005/8/layout/radial1"/>
    <dgm:cxn modelId="{F0C4E93B-0215-4C42-88E8-00BA6D24A1E7}" type="presParOf" srcId="{C90C6217-28B4-4BFB-86AD-A28DF8411F6D}" destId="{776B25A1-70D9-42EA-97D7-95BB091CE5AC}" srcOrd="2" destOrd="0" presId="urn:microsoft.com/office/officeart/2005/8/layout/radial1"/>
    <dgm:cxn modelId="{316AB60C-66BF-4FFA-A8FA-9B0B3CF9A82C}" type="presParOf" srcId="{C90C6217-28B4-4BFB-86AD-A28DF8411F6D}" destId="{E8945C0D-AFA6-4903-ADFD-D8E1BDFFFC32}" srcOrd="3" destOrd="0" presId="urn:microsoft.com/office/officeart/2005/8/layout/radial1"/>
    <dgm:cxn modelId="{623605D3-F5D5-4E34-9B17-2336A91CDA2A}" type="presParOf" srcId="{E8945C0D-AFA6-4903-ADFD-D8E1BDFFFC32}" destId="{2EDD9D49-F42B-43C3-8B2B-3D336E5EDB52}" srcOrd="0" destOrd="0" presId="urn:microsoft.com/office/officeart/2005/8/layout/radial1"/>
    <dgm:cxn modelId="{8CA4573F-79DF-4D24-82A8-274D4A96F198}" type="presParOf" srcId="{C90C6217-28B4-4BFB-86AD-A28DF8411F6D}" destId="{4F47FF56-5C86-4289-A2A2-25620D059DE0}" srcOrd="4" destOrd="0" presId="urn:microsoft.com/office/officeart/2005/8/layout/radial1"/>
    <dgm:cxn modelId="{692AD14D-89B0-4761-9127-76D1797A83C8}" type="presParOf" srcId="{C90C6217-28B4-4BFB-86AD-A28DF8411F6D}" destId="{AF7EEBDA-67F2-439D-AE25-24FEA70AA3C2}" srcOrd="5" destOrd="0" presId="urn:microsoft.com/office/officeart/2005/8/layout/radial1"/>
    <dgm:cxn modelId="{1BF5715C-BABB-4DAC-9B54-1C9117AE5960}" type="presParOf" srcId="{AF7EEBDA-67F2-439D-AE25-24FEA70AA3C2}" destId="{BAB9250E-0E6B-47A1-A3F9-3D8BCCFEB914}" srcOrd="0" destOrd="0" presId="urn:microsoft.com/office/officeart/2005/8/layout/radial1"/>
    <dgm:cxn modelId="{7DF8BDB3-8038-4B7D-9CD3-B876908BEB50}" type="presParOf" srcId="{C90C6217-28B4-4BFB-86AD-A28DF8411F6D}" destId="{140CD732-E849-4BB6-9387-80C33871DDC1}" srcOrd="6" destOrd="0" presId="urn:microsoft.com/office/officeart/2005/8/layout/radial1"/>
    <dgm:cxn modelId="{454CF628-96FA-40C2-A996-A20FBAFDB137}" type="presParOf" srcId="{C90C6217-28B4-4BFB-86AD-A28DF8411F6D}" destId="{E332F221-2398-44D6-9CE6-ED092BFAE0FE}" srcOrd="7" destOrd="0" presId="urn:microsoft.com/office/officeart/2005/8/layout/radial1"/>
    <dgm:cxn modelId="{B724419D-B250-47D1-9956-D9329DAC5E34}" type="presParOf" srcId="{E332F221-2398-44D6-9CE6-ED092BFAE0FE}" destId="{DA3E5D5C-CABA-42BE-ACDB-6F6629C5D072}" srcOrd="0" destOrd="0" presId="urn:microsoft.com/office/officeart/2005/8/layout/radial1"/>
    <dgm:cxn modelId="{F6C87778-7302-46AF-AC60-044F865BB690}" type="presParOf" srcId="{C90C6217-28B4-4BFB-86AD-A28DF8411F6D}" destId="{BA7C741E-35EE-4790-9572-200F159026BE}" srcOrd="8" destOrd="0" presId="urn:microsoft.com/office/officeart/2005/8/layout/radial1"/>
    <dgm:cxn modelId="{2121ED88-6D86-462A-9FE1-34EB210D7CAB}" type="presParOf" srcId="{C90C6217-28B4-4BFB-86AD-A28DF8411F6D}" destId="{7C9E18DB-2B5C-4579-9D2C-DF9EC1E868C0}" srcOrd="9" destOrd="0" presId="urn:microsoft.com/office/officeart/2005/8/layout/radial1"/>
    <dgm:cxn modelId="{3686F72F-A75D-48E5-B7A2-3D82E57493DE}" type="presParOf" srcId="{7C9E18DB-2B5C-4579-9D2C-DF9EC1E868C0}" destId="{36BFED0C-B1B3-46E2-984C-08003EFD201C}" srcOrd="0" destOrd="0" presId="urn:microsoft.com/office/officeart/2005/8/layout/radial1"/>
    <dgm:cxn modelId="{2EE38A0D-CE77-4500-8FC1-33740D424F56}" type="presParOf" srcId="{C90C6217-28B4-4BFB-86AD-A28DF8411F6D}" destId="{E2C7ED0B-FDD3-4703-B77E-7A1914CA35E4}" srcOrd="10" destOrd="0" presId="urn:microsoft.com/office/officeart/2005/8/layout/radial1"/>
    <dgm:cxn modelId="{8B44C668-1021-49AC-8E07-1E24823D227F}" type="presParOf" srcId="{C90C6217-28B4-4BFB-86AD-A28DF8411F6D}" destId="{7867806C-F487-40C2-9882-637168C95941}" srcOrd="11" destOrd="0" presId="urn:microsoft.com/office/officeart/2005/8/layout/radial1"/>
    <dgm:cxn modelId="{54891395-2346-4C00-A248-3566595D0F23}" type="presParOf" srcId="{7867806C-F487-40C2-9882-637168C95941}" destId="{454BD3F8-0218-4E17-A7FF-4A4171938E03}" srcOrd="0" destOrd="0" presId="urn:microsoft.com/office/officeart/2005/8/layout/radial1"/>
    <dgm:cxn modelId="{C91521FE-BD28-40AC-82CF-60792B86418C}" type="presParOf" srcId="{C90C6217-28B4-4BFB-86AD-A28DF8411F6D}" destId="{4C30C41C-E96D-4EA8-B00C-0EBAB9A5116B}" srcOrd="12" destOrd="0" presId="urn:microsoft.com/office/officeart/2005/8/layout/radial1"/>
    <dgm:cxn modelId="{D959F697-337B-4311-AAE8-E640307DB86E}" type="presParOf" srcId="{C90C6217-28B4-4BFB-86AD-A28DF8411F6D}" destId="{7DC1E16B-4E85-4655-99C7-DDE9DE1E1F78}" srcOrd="13" destOrd="0" presId="urn:microsoft.com/office/officeart/2005/8/layout/radial1"/>
    <dgm:cxn modelId="{7BB008F6-E6A4-47DB-8888-DEA8434B66C2}" type="presParOf" srcId="{7DC1E16B-4E85-4655-99C7-DDE9DE1E1F78}" destId="{AF634854-1FED-4ECF-8DC5-4C1A69A6D536}" srcOrd="0" destOrd="0" presId="urn:microsoft.com/office/officeart/2005/8/layout/radial1"/>
    <dgm:cxn modelId="{0459E718-9C14-4F82-8DB9-6E5DBE603BA1}" type="presParOf" srcId="{C90C6217-28B4-4BFB-86AD-A28DF8411F6D}" destId="{D633533C-5F42-458D-ADAC-7F31CC8C975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928DA-A90E-4C33-92E6-AFDD8C52E4A4}">
      <dsp:nvSpPr>
        <dsp:cNvPr id="0" name=""/>
        <dsp:cNvSpPr/>
      </dsp:nvSpPr>
      <dsp:spPr>
        <a:xfrm rot="5400000">
          <a:off x="1224829" y="1810606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Segoe UI"/>
              <a:ea typeface="Inter"/>
              <a:cs typeface="+mn-cs"/>
            </a:rPr>
            <a:t>Koordinerings- og overbliks-opgaver</a:t>
          </a:r>
        </a:p>
      </dsp:txBody>
      <dsp:txXfrm rot="-5400000">
        <a:off x="1431493" y="2077378"/>
        <a:ext cx="970915" cy="922828"/>
      </dsp:txXfrm>
    </dsp:sp>
    <dsp:sp modelId="{7A9D3FC2-E629-43BD-8DDC-C095B0B139C5}">
      <dsp:nvSpPr>
        <dsp:cNvPr id="0" name=""/>
        <dsp:cNvSpPr/>
      </dsp:nvSpPr>
      <dsp:spPr>
        <a:xfrm>
          <a:off x="4020842" y="279667"/>
          <a:ext cx="1544815" cy="83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7819B-D94F-4923-A2ED-14958287E069}">
      <dsp:nvSpPr>
        <dsp:cNvPr id="0" name=""/>
        <dsp:cNvSpPr/>
      </dsp:nvSpPr>
      <dsp:spPr>
        <a:xfrm rot="5400000">
          <a:off x="1232525" y="642457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>
              <a:latin typeface="Segoe UI"/>
              <a:ea typeface="Inter"/>
              <a:cs typeface="+mn-cs"/>
            </a:rPr>
            <a:t>Vagthunds-</a:t>
          </a:r>
          <a:r>
            <a:rPr lang="da-DK" sz="1200" kern="1200" dirty="0">
              <a:latin typeface="Segoe UI"/>
              <a:ea typeface="Inter"/>
              <a:cs typeface="+mn-cs"/>
            </a:rPr>
            <a:t> og talsperson-relaterede opgaver</a:t>
          </a:r>
        </a:p>
      </dsp:txBody>
      <dsp:txXfrm rot="-5400000">
        <a:off x="1439189" y="909229"/>
        <a:ext cx="970915" cy="922828"/>
      </dsp:txXfrm>
    </dsp:sp>
    <dsp:sp modelId="{EA82FA57-F6D2-4341-805C-9FF35EDE9206}">
      <dsp:nvSpPr>
        <dsp:cNvPr id="0" name=""/>
        <dsp:cNvSpPr/>
      </dsp:nvSpPr>
      <dsp:spPr>
        <a:xfrm rot="5400000">
          <a:off x="2405711" y="154401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Segoe UI"/>
              <a:ea typeface="Inter"/>
              <a:cs typeface="+mn-cs"/>
            </a:rPr>
            <a:t>Psykosociale opgaver</a:t>
          </a:r>
        </a:p>
      </dsp:txBody>
      <dsp:txXfrm rot="-5400000">
        <a:off x="2612375" y="421173"/>
        <a:ext cx="970915" cy="922828"/>
      </dsp:txXfrm>
    </dsp:sp>
    <dsp:sp modelId="{CA419E5A-59A9-40B9-A8BD-CF8E1794523F}">
      <dsp:nvSpPr>
        <dsp:cNvPr id="0" name=""/>
        <dsp:cNvSpPr/>
      </dsp:nvSpPr>
      <dsp:spPr>
        <a:xfrm>
          <a:off x="582382" y="1454612"/>
          <a:ext cx="1494982" cy="83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35F8D-D28B-4042-87A0-AEC0369279CA}">
      <dsp:nvSpPr>
        <dsp:cNvPr id="0" name=""/>
        <dsp:cNvSpPr/>
      </dsp:nvSpPr>
      <dsp:spPr>
        <a:xfrm rot="5400000">
          <a:off x="2407204" y="3476030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Segoe UI"/>
              <a:ea typeface="Inter"/>
              <a:cs typeface="+mn-cs"/>
            </a:rPr>
            <a:t>Praktiske opgaver</a:t>
          </a:r>
          <a:endParaRPr lang="da-DK" sz="1200" kern="1200" dirty="0">
            <a:latin typeface="Segoe UI"/>
            <a:ea typeface="Inter"/>
            <a:cs typeface="+mn-cs"/>
          </a:endParaRPr>
        </a:p>
      </dsp:txBody>
      <dsp:txXfrm rot="-5400000">
        <a:off x="2613868" y="3742802"/>
        <a:ext cx="970915" cy="922828"/>
      </dsp:txXfrm>
    </dsp:sp>
    <dsp:sp modelId="{B2EA2DBB-201E-4E5E-975E-330F0D4413F9}">
      <dsp:nvSpPr>
        <dsp:cNvPr id="0" name=""/>
        <dsp:cNvSpPr/>
      </dsp:nvSpPr>
      <dsp:spPr>
        <a:xfrm rot="5400000">
          <a:off x="2428085" y="1329346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Segoe UI"/>
              <a:ea typeface="Inter"/>
              <a:cs typeface="+mn-cs"/>
            </a:rPr>
            <a:t>Plejemæssige opgaver</a:t>
          </a:r>
        </a:p>
      </dsp:txBody>
      <dsp:txXfrm rot="-5400000">
        <a:off x="2634749" y="1596118"/>
        <a:ext cx="970915" cy="922828"/>
      </dsp:txXfrm>
    </dsp:sp>
    <dsp:sp modelId="{88ADBA88-A470-4723-A6BF-69CDD3A967AE}">
      <dsp:nvSpPr>
        <dsp:cNvPr id="0" name=""/>
        <dsp:cNvSpPr/>
      </dsp:nvSpPr>
      <dsp:spPr>
        <a:xfrm>
          <a:off x="4020842" y="2629558"/>
          <a:ext cx="1544815" cy="83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5B0A0-9287-461D-B078-2FF4DC143F13}">
      <dsp:nvSpPr>
        <dsp:cNvPr id="0" name=""/>
        <dsp:cNvSpPr/>
      </dsp:nvSpPr>
      <dsp:spPr>
        <a:xfrm rot="5400000">
          <a:off x="2427543" y="2397511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latin typeface="Segoe UI"/>
              <a:ea typeface="Inter"/>
              <a:cs typeface="+mn-cs"/>
            </a:rPr>
            <a:t>Behandlings-relaterede opgaver</a:t>
          </a:r>
        </a:p>
      </dsp:txBody>
      <dsp:txXfrm rot="-5400000">
        <a:off x="2634207" y="2664283"/>
        <a:ext cx="970915" cy="922828"/>
      </dsp:txXfrm>
    </dsp:sp>
    <dsp:sp modelId="{1791413D-173C-4F8A-90B0-3AD093FFAE6B}">
      <dsp:nvSpPr>
        <dsp:cNvPr id="0" name=""/>
        <dsp:cNvSpPr/>
      </dsp:nvSpPr>
      <dsp:spPr>
        <a:xfrm rot="5400000">
          <a:off x="3677852" y="2124788"/>
          <a:ext cx="1384242" cy="14563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Segoe UI"/>
              <a:ea typeface="Inter"/>
              <a:cs typeface="+mn-cs"/>
            </a:rPr>
            <a:t>Afledte opgaver</a:t>
          </a:r>
          <a:endParaRPr lang="da-DK" sz="1200" kern="1200" dirty="0">
            <a:latin typeface="Segoe UI"/>
            <a:ea typeface="Inter"/>
            <a:cs typeface="+mn-cs"/>
          </a:endParaRPr>
        </a:p>
      </dsp:txBody>
      <dsp:txXfrm rot="-5400000">
        <a:off x="3884516" y="2391560"/>
        <a:ext cx="970915" cy="922828"/>
      </dsp:txXfrm>
    </dsp:sp>
    <dsp:sp modelId="{68459F5E-6313-498C-AB1C-6857A201CF28}">
      <dsp:nvSpPr>
        <dsp:cNvPr id="0" name=""/>
        <dsp:cNvSpPr/>
      </dsp:nvSpPr>
      <dsp:spPr>
        <a:xfrm>
          <a:off x="582382" y="4001135"/>
          <a:ext cx="1494982" cy="83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A7A8C-55E7-4B4F-9E8A-AE4DE5943ADE}">
      <dsp:nvSpPr>
        <dsp:cNvPr id="0" name=""/>
        <dsp:cNvSpPr/>
      </dsp:nvSpPr>
      <dsp:spPr>
        <a:xfrm rot="5400000">
          <a:off x="3495503" y="759984"/>
          <a:ext cx="1777506" cy="183523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>
              <a:latin typeface="Segoe UI"/>
              <a:ea typeface="Inter"/>
              <a:cs typeface="+mn-cs"/>
            </a:rPr>
            <a:t>Kompen-serings-opgaver</a:t>
          </a:r>
          <a:endParaRPr lang="da-DK" sz="1500" b="1" kern="1200" dirty="0">
            <a:latin typeface="Segoe UI"/>
            <a:ea typeface="Inter"/>
            <a:cs typeface="+mn-cs"/>
          </a:endParaRPr>
        </a:p>
      </dsp:txBody>
      <dsp:txXfrm rot="-5400000">
        <a:off x="3772513" y="1085097"/>
        <a:ext cx="1223487" cy="1185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2BE18-1B9D-4023-B0A0-CECA58D591EE}">
      <dsp:nvSpPr>
        <dsp:cNvPr id="0" name=""/>
        <dsp:cNvSpPr/>
      </dsp:nvSpPr>
      <dsp:spPr>
        <a:xfrm>
          <a:off x="2461273" y="1954028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1" kern="1200" dirty="0"/>
            <a:t>Hjælp og støtte</a:t>
          </a:r>
        </a:p>
      </dsp:txBody>
      <dsp:txXfrm>
        <a:off x="2650131" y="2142886"/>
        <a:ext cx="911888" cy="911888"/>
      </dsp:txXfrm>
    </dsp:sp>
    <dsp:sp modelId="{C29E52BF-F3D7-400A-9C90-837766B9E5DC}">
      <dsp:nvSpPr>
        <dsp:cNvPr id="0" name=""/>
        <dsp:cNvSpPr/>
      </dsp:nvSpPr>
      <dsp:spPr>
        <a:xfrm rot="16200000">
          <a:off x="2783613" y="1612882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3089952" y="1615443"/>
        <a:ext cx="32246" cy="32246"/>
      </dsp:txXfrm>
    </dsp:sp>
    <dsp:sp modelId="{776B25A1-70D9-42EA-97D7-95BB091CE5AC}">
      <dsp:nvSpPr>
        <dsp:cNvPr id="0" name=""/>
        <dsp:cNvSpPr/>
      </dsp:nvSpPr>
      <dsp:spPr>
        <a:xfrm>
          <a:off x="2461273" y="19499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Åndehuller</a:t>
          </a:r>
        </a:p>
      </dsp:txBody>
      <dsp:txXfrm>
        <a:off x="2650131" y="208357"/>
        <a:ext cx="911888" cy="911888"/>
      </dsp:txXfrm>
    </dsp:sp>
    <dsp:sp modelId="{E8945C0D-AFA6-4903-ADFD-D8E1BDFFFC32}">
      <dsp:nvSpPr>
        <dsp:cNvPr id="0" name=""/>
        <dsp:cNvSpPr/>
      </dsp:nvSpPr>
      <dsp:spPr>
        <a:xfrm rot="19285714">
          <a:off x="3539851" y="1977067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3846190" y="1979628"/>
        <a:ext cx="32246" cy="32246"/>
      </dsp:txXfrm>
    </dsp:sp>
    <dsp:sp modelId="{4F47FF56-5C86-4289-A2A2-25620D059DE0}">
      <dsp:nvSpPr>
        <dsp:cNvPr id="0" name=""/>
        <dsp:cNvSpPr/>
      </dsp:nvSpPr>
      <dsp:spPr>
        <a:xfrm>
          <a:off x="3973749" y="747869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Pårørendes pårørende</a:t>
          </a:r>
        </a:p>
      </dsp:txBody>
      <dsp:txXfrm>
        <a:off x="4162607" y="936727"/>
        <a:ext cx="911888" cy="911888"/>
      </dsp:txXfrm>
    </dsp:sp>
    <dsp:sp modelId="{AF7EEBDA-67F2-439D-AE25-24FEA70AA3C2}">
      <dsp:nvSpPr>
        <dsp:cNvPr id="0" name=""/>
        <dsp:cNvSpPr/>
      </dsp:nvSpPr>
      <dsp:spPr>
        <a:xfrm rot="771429">
          <a:off x="3726627" y="2795383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032966" y="2797944"/>
        <a:ext cx="32246" cy="32246"/>
      </dsp:txXfrm>
    </dsp:sp>
    <dsp:sp modelId="{140CD732-E849-4BB6-9387-80C33871DDC1}">
      <dsp:nvSpPr>
        <dsp:cNvPr id="0" name=""/>
        <dsp:cNvSpPr/>
      </dsp:nvSpPr>
      <dsp:spPr>
        <a:xfrm>
          <a:off x="4347299" y="2384501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/>
            <a:t>Civil-samfund</a:t>
          </a:r>
          <a:endParaRPr lang="da-DK" sz="1400" kern="1200" dirty="0"/>
        </a:p>
      </dsp:txBody>
      <dsp:txXfrm>
        <a:off x="4536157" y="2573359"/>
        <a:ext cx="911888" cy="911888"/>
      </dsp:txXfrm>
    </dsp:sp>
    <dsp:sp modelId="{E332F221-2398-44D6-9CE6-ED092BFAE0FE}">
      <dsp:nvSpPr>
        <dsp:cNvPr id="0" name=""/>
        <dsp:cNvSpPr/>
      </dsp:nvSpPr>
      <dsp:spPr>
        <a:xfrm rot="3857143">
          <a:off x="3203294" y="3451622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3509633" y="3454182"/>
        <a:ext cx="32246" cy="32246"/>
      </dsp:txXfrm>
    </dsp:sp>
    <dsp:sp modelId="{BA7C741E-35EE-4790-9572-200F159026BE}">
      <dsp:nvSpPr>
        <dsp:cNvPr id="0" name=""/>
        <dsp:cNvSpPr/>
      </dsp:nvSpPr>
      <dsp:spPr>
        <a:xfrm>
          <a:off x="3300634" y="3696978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/>
            <a:t>Lige-sindede</a:t>
          </a:r>
          <a:endParaRPr lang="da-DK" sz="1400" kern="1200" dirty="0"/>
        </a:p>
      </dsp:txBody>
      <dsp:txXfrm>
        <a:off x="3489492" y="3885836"/>
        <a:ext cx="911888" cy="911888"/>
      </dsp:txXfrm>
    </dsp:sp>
    <dsp:sp modelId="{7C9E18DB-2B5C-4579-9D2C-DF9EC1E868C0}">
      <dsp:nvSpPr>
        <dsp:cNvPr id="0" name=""/>
        <dsp:cNvSpPr/>
      </dsp:nvSpPr>
      <dsp:spPr>
        <a:xfrm rot="6942857">
          <a:off x="2363933" y="3451622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2670272" y="3454182"/>
        <a:ext cx="32246" cy="32246"/>
      </dsp:txXfrm>
    </dsp:sp>
    <dsp:sp modelId="{E2C7ED0B-FDD3-4703-B77E-7A1914CA35E4}">
      <dsp:nvSpPr>
        <dsp:cNvPr id="0" name=""/>
        <dsp:cNvSpPr/>
      </dsp:nvSpPr>
      <dsp:spPr>
        <a:xfrm>
          <a:off x="1621912" y="3696978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i="1" kern="1200" dirty="0"/>
            <a:t>De uopfyldte behov</a:t>
          </a:r>
        </a:p>
      </dsp:txBody>
      <dsp:txXfrm>
        <a:off x="1810770" y="3885836"/>
        <a:ext cx="911888" cy="911888"/>
      </dsp:txXfrm>
    </dsp:sp>
    <dsp:sp modelId="{7867806C-F487-40C2-9882-637168C95941}">
      <dsp:nvSpPr>
        <dsp:cNvPr id="0" name=""/>
        <dsp:cNvSpPr/>
      </dsp:nvSpPr>
      <dsp:spPr>
        <a:xfrm rot="10028571">
          <a:off x="1840600" y="2795383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2146939" y="2797944"/>
        <a:ext cx="32246" cy="32246"/>
      </dsp:txXfrm>
    </dsp:sp>
    <dsp:sp modelId="{4C30C41C-E96D-4EA8-B00C-0EBAB9A5116B}">
      <dsp:nvSpPr>
        <dsp:cNvPr id="0" name=""/>
        <dsp:cNvSpPr/>
      </dsp:nvSpPr>
      <dsp:spPr>
        <a:xfrm>
          <a:off x="575247" y="2384501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Private aktører</a:t>
          </a:r>
        </a:p>
      </dsp:txBody>
      <dsp:txXfrm>
        <a:off x="764105" y="2573359"/>
        <a:ext cx="911888" cy="911888"/>
      </dsp:txXfrm>
    </dsp:sp>
    <dsp:sp modelId="{7DC1E16B-4E85-4655-99C7-DDE9DE1E1F78}">
      <dsp:nvSpPr>
        <dsp:cNvPr id="0" name=""/>
        <dsp:cNvSpPr/>
      </dsp:nvSpPr>
      <dsp:spPr>
        <a:xfrm rot="13114286">
          <a:off x="2027376" y="1977067"/>
          <a:ext cx="64492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44924" y="1868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2333715" y="1979628"/>
        <a:ext cx="32246" cy="32246"/>
      </dsp:txXfrm>
    </dsp:sp>
    <dsp:sp modelId="{D633533C-5F42-458D-ADAC-7F31CC8C9750}">
      <dsp:nvSpPr>
        <dsp:cNvPr id="0" name=""/>
        <dsp:cNvSpPr/>
      </dsp:nvSpPr>
      <dsp:spPr>
        <a:xfrm>
          <a:off x="948797" y="747869"/>
          <a:ext cx="1289604" cy="12896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Offentlige aktører</a:t>
          </a:r>
        </a:p>
      </dsp:txBody>
      <dsp:txXfrm>
        <a:off x="1137655" y="936727"/>
        <a:ext cx="911888" cy="911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2BE18-1B9D-4023-B0A0-CECA58D591EE}">
      <dsp:nvSpPr>
        <dsp:cNvPr id="0" name=""/>
        <dsp:cNvSpPr/>
      </dsp:nvSpPr>
      <dsp:spPr>
        <a:xfrm>
          <a:off x="1989337" y="1482931"/>
          <a:ext cx="1102912" cy="11029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Hjælp og støtte</a:t>
          </a:r>
        </a:p>
      </dsp:txBody>
      <dsp:txXfrm>
        <a:off x="2150855" y="1644449"/>
        <a:ext cx="779876" cy="779876"/>
      </dsp:txXfrm>
    </dsp:sp>
    <dsp:sp modelId="{C29E52BF-F3D7-400A-9C90-837766B9E5DC}">
      <dsp:nvSpPr>
        <dsp:cNvPr id="0" name=""/>
        <dsp:cNvSpPr/>
      </dsp:nvSpPr>
      <dsp:spPr>
        <a:xfrm rot="16138076">
          <a:off x="2249747" y="1187392"/>
          <a:ext cx="552278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52278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2512079" y="1193119"/>
        <a:ext cx="27613" cy="27613"/>
      </dsp:txXfrm>
    </dsp:sp>
    <dsp:sp modelId="{776B25A1-70D9-42EA-97D7-95BB091CE5AC}">
      <dsp:nvSpPr>
        <dsp:cNvPr id="0" name=""/>
        <dsp:cNvSpPr/>
      </dsp:nvSpPr>
      <dsp:spPr>
        <a:xfrm>
          <a:off x="1959523" y="-171991"/>
          <a:ext cx="1102912" cy="110291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Åndehuller</a:t>
          </a:r>
        </a:p>
      </dsp:txBody>
      <dsp:txXfrm>
        <a:off x="2121041" y="-10473"/>
        <a:ext cx="779876" cy="779876"/>
      </dsp:txXfrm>
    </dsp:sp>
    <dsp:sp modelId="{E8945C0D-AFA6-4903-ADFD-D8E1BDFFFC32}">
      <dsp:nvSpPr>
        <dsp:cNvPr id="0" name=""/>
        <dsp:cNvSpPr/>
      </dsp:nvSpPr>
      <dsp:spPr>
        <a:xfrm rot="19214357">
          <a:off x="2902097" y="1489000"/>
          <a:ext cx="54145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41451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3159287" y="1494997"/>
        <a:ext cx="27072" cy="27072"/>
      </dsp:txXfrm>
    </dsp:sp>
    <dsp:sp modelId="{4F47FF56-5C86-4289-A2A2-25620D059DE0}">
      <dsp:nvSpPr>
        <dsp:cNvPr id="0" name=""/>
        <dsp:cNvSpPr/>
      </dsp:nvSpPr>
      <dsp:spPr>
        <a:xfrm>
          <a:off x="3253396" y="431223"/>
          <a:ext cx="1102912" cy="110291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Pårørendes pårørende</a:t>
          </a:r>
        </a:p>
      </dsp:txBody>
      <dsp:txXfrm>
        <a:off x="3414914" y="592741"/>
        <a:ext cx="779876" cy="779876"/>
      </dsp:txXfrm>
    </dsp:sp>
    <dsp:sp modelId="{AF7EEBDA-67F2-439D-AE25-24FEA70AA3C2}">
      <dsp:nvSpPr>
        <dsp:cNvPr id="0" name=""/>
        <dsp:cNvSpPr/>
      </dsp:nvSpPr>
      <dsp:spPr>
        <a:xfrm rot="744413">
          <a:off x="3073316" y="2189043"/>
          <a:ext cx="518564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18564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3319634" y="2195612"/>
        <a:ext cx="25928" cy="25928"/>
      </dsp:txXfrm>
    </dsp:sp>
    <dsp:sp modelId="{140CD732-E849-4BB6-9387-80C33871DDC1}">
      <dsp:nvSpPr>
        <dsp:cNvPr id="0" name=""/>
        <dsp:cNvSpPr/>
      </dsp:nvSpPr>
      <dsp:spPr>
        <a:xfrm>
          <a:off x="3572946" y="1831309"/>
          <a:ext cx="1102912" cy="110291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Civilsamfund</a:t>
          </a:r>
        </a:p>
      </dsp:txBody>
      <dsp:txXfrm>
        <a:off x="3734464" y="1992827"/>
        <a:ext cx="779876" cy="779876"/>
      </dsp:txXfrm>
    </dsp:sp>
    <dsp:sp modelId="{E332F221-2398-44D6-9CE6-ED092BFAE0FE}">
      <dsp:nvSpPr>
        <dsp:cNvPr id="0" name=""/>
        <dsp:cNvSpPr/>
      </dsp:nvSpPr>
      <dsp:spPr>
        <a:xfrm rot="3857143">
          <a:off x="2623810" y="2760370"/>
          <a:ext cx="552010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52010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2886015" y="2766104"/>
        <a:ext cx="27600" cy="27600"/>
      </dsp:txXfrm>
    </dsp:sp>
    <dsp:sp modelId="{BA7C741E-35EE-4790-9572-200F159026BE}">
      <dsp:nvSpPr>
        <dsp:cNvPr id="0" name=""/>
        <dsp:cNvSpPr/>
      </dsp:nvSpPr>
      <dsp:spPr>
        <a:xfrm>
          <a:off x="2707381" y="2973965"/>
          <a:ext cx="1102912" cy="110291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Ligesindede</a:t>
          </a:r>
        </a:p>
      </dsp:txBody>
      <dsp:txXfrm>
        <a:off x="2868899" y="3135483"/>
        <a:ext cx="779876" cy="779876"/>
      </dsp:txXfrm>
    </dsp:sp>
    <dsp:sp modelId="{7C9E18DB-2B5C-4579-9D2C-DF9EC1E868C0}">
      <dsp:nvSpPr>
        <dsp:cNvPr id="0" name=""/>
        <dsp:cNvSpPr/>
      </dsp:nvSpPr>
      <dsp:spPr>
        <a:xfrm rot="6942857">
          <a:off x="2183867" y="2585628"/>
          <a:ext cx="16411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64111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2261820" y="2601059"/>
        <a:ext cx="8205" cy="8205"/>
      </dsp:txXfrm>
    </dsp:sp>
    <dsp:sp modelId="{E2C7ED0B-FDD3-4703-B77E-7A1914CA35E4}">
      <dsp:nvSpPr>
        <dsp:cNvPr id="0" name=""/>
        <dsp:cNvSpPr/>
      </dsp:nvSpPr>
      <dsp:spPr>
        <a:xfrm>
          <a:off x="845767" y="2594188"/>
          <a:ext cx="1953964" cy="1862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i="1" kern="1200" dirty="0"/>
            <a:t>De uopfyldte behov</a:t>
          </a:r>
        </a:p>
      </dsp:txBody>
      <dsp:txXfrm>
        <a:off x="1131918" y="2866940"/>
        <a:ext cx="1381662" cy="1316962"/>
      </dsp:txXfrm>
    </dsp:sp>
    <dsp:sp modelId="{7867806C-F487-40C2-9882-637168C95941}">
      <dsp:nvSpPr>
        <dsp:cNvPr id="0" name=""/>
        <dsp:cNvSpPr/>
      </dsp:nvSpPr>
      <dsp:spPr>
        <a:xfrm rot="10081815">
          <a:off x="1430747" y="2189041"/>
          <a:ext cx="576850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76850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1704751" y="2194153"/>
        <a:ext cx="28842" cy="28842"/>
      </dsp:txXfrm>
    </dsp:sp>
    <dsp:sp modelId="{4C30C41C-E96D-4EA8-B00C-0EBAB9A5116B}">
      <dsp:nvSpPr>
        <dsp:cNvPr id="0" name=""/>
        <dsp:cNvSpPr/>
      </dsp:nvSpPr>
      <dsp:spPr>
        <a:xfrm>
          <a:off x="346096" y="1831305"/>
          <a:ext cx="1102912" cy="110291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Private aktører</a:t>
          </a:r>
        </a:p>
      </dsp:txBody>
      <dsp:txXfrm>
        <a:off x="507614" y="1992823"/>
        <a:ext cx="779876" cy="779876"/>
      </dsp:txXfrm>
    </dsp:sp>
    <dsp:sp modelId="{7DC1E16B-4E85-4655-99C7-DDE9DE1E1F78}">
      <dsp:nvSpPr>
        <dsp:cNvPr id="0" name=""/>
        <dsp:cNvSpPr/>
      </dsp:nvSpPr>
      <dsp:spPr>
        <a:xfrm rot="13108083">
          <a:off x="1585085" y="1488999"/>
          <a:ext cx="58772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587723" y="195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1864254" y="1493840"/>
        <a:ext cx="29386" cy="29386"/>
      </dsp:txXfrm>
    </dsp:sp>
    <dsp:sp modelId="{D633533C-5F42-458D-ADAC-7F31CC8C9750}">
      <dsp:nvSpPr>
        <dsp:cNvPr id="0" name=""/>
        <dsp:cNvSpPr/>
      </dsp:nvSpPr>
      <dsp:spPr>
        <a:xfrm>
          <a:off x="665644" y="431223"/>
          <a:ext cx="1102912" cy="110291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Offentlige aktører</a:t>
          </a:r>
        </a:p>
      </dsp:txBody>
      <dsp:txXfrm>
        <a:off x="827162" y="592741"/>
        <a:ext cx="779876" cy="779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B8190-3B91-4E7B-8634-E458355F2E20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0FAE-CBEA-4494-871D-803C25DC58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highlight>
                <a:srgbClr val="FFFF00"/>
              </a:highlight>
            </a:endParaRPr>
          </a:p>
          <a:p>
            <a:endParaRPr lang="en-GB" sz="1200" dirty="0">
              <a:highlight>
                <a:srgbClr val="FFFF00"/>
              </a:highlight>
            </a:endParaRPr>
          </a:p>
          <a:p>
            <a:br>
              <a:rPr lang="en-GB" dirty="0">
                <a:highlight>
                  <a:srgbClr val="FFFF00"/>
                </a:highlight>
              </a:rPr>
            </a:b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19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6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8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2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62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6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17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1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Flere eksempler</a:t>
            </a:r>
            <a:r>
              <a:rPr lang="da-DK" baseline="0" dirty="0"/>
              <a:t> på definitioner: </a:t>
            </a:r>
          </a:p>
          <a:p>
            <a:endParaRPr lang="da-DK" baseline="0" dirty="0"/>
          </a:p>
          <a:p>
            <a:pPr marL="171450" indent="-171450">
              <a:buFontTx/>
              <a:buChar char="-"/>
            </a:pPr>
            <a:r>
              <a:rPr lang="da-DK" baseline="0" dirty="0"/>
              <a:t>Relationen typisk i front</a:t>
            </a:r>
          </a:p>
          <a:p>
            <a:pPr marL="171450" indent="-171450">
              <a:buFontTx/>
              <a:buChar char="-"/>
            </a:pPr>
            <a:r>
              <a:rPr lang="da-DK" baseline="0" dirty="0"/>
              <a:t>I enkelte tilfælde også aktiv deltagelse i opgaver</a:t>
            </a:r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171450" indent="-171450">
              <a:buFontTx/>
              <a:buChar char="-"/>
            </a:pPr>
            <a:endParaRPr lang="da-DK" baseline="0" dirty="0"/>
          </a:p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1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6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4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3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0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0FAE-CBEA-4494-871D-803C25DC58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8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166" y="2881985"/>
            <a:ext cx="4635085" cy="306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Navn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DAD5BF-2312-3D9A-E3B6-F32073DFF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166" y="1972344"/>
            <a:ext cx="4585792" cy="57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3DEBAA64-5B7A-21E9-57D5-A4766D9E49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66" y="3188368"/>
            <a:ext cx="4635085" cy="306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Sted, dato</a:t>
            </a:r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32CB5FC8-FFA5-02AC-7724-0501B1D361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866775"/>
            <a:ext cx="5364163" cy="5033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458000" y="866775"/>
            <a:ext cx="2160000" cy="4320000"/>
            <a:chOff x="-2272805" y="-11575"/>
            <a:chExt cx="2160000" cy="4320000"/>
          </a:xfrm>
        </p:grpSpPr>
        <p:pic>
          <p:nvPicPr>
            <p:cNvPr id="11" name="Billed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2" name="Billed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3" name="Billed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14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6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7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5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grø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>
            <a:extLst>
              <a:ext uri="{FF2B5EF4-FFF2-40B4-BE49-F238E27FC236}">
                <a16:creationId xmlns:a16="http://schemas.microsoft.com/office/drawing/2014/main" id="{625D4A33-38C1-80CF-7F25-0EA0F6976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78C9AFF5-3C5D-EC6F-4297-D8C2B0EFAE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399" y="1565248"/>
            <a:ext cx="1076040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600"/>
            </a:lvl2pPr>
            <a:lvl3pPr marL="635000" indent="0">
              <a:lnSpc>
                <a:spcPct val="100000"/>
              </a:lnSpc>
              <a:buNone/>
              <a:defRPr sz="14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7B1B2C9-013C-362D-86BF-F14B95F27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08" y="655609"/>
            <a:ext cx="10761784" cy="576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Overskrift</a:t>
            </a:r>
            <a:endParaRPr lang="en-GB" dirty="0"/>
          </a:p>
        </p:txBody>
      </p:sp>
      <p:sp>
        <p:nvSpPr>
          <p:cNvPr id="8" name="Pladsholder til tekst 5">
            <a:extLst>
              <a:ext uri="{FF2B5EF4-FFF2-40B4-BE49-F238E27FC236}">
                <a16:creationId xmlns:a16="http://schemas.microsoft.com/office/drawing/2014/main" id="{2EFEB197-6143-0B23-7F41-C15AC164A6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6643847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3558F5-EBAE-6648-ABED-DCED00FA23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6400" y="1565247"/>
            <a:ext cx="10744627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000"/>
                </a:solidFill>
              </a:defRPr>
            </a:lvl1pPr>
            <a:lvl2pPr marL="317500" indent="0">
              <a:lnSpc>
                <a:spcPct val="100000"/>
              </a:lnSpc>
              <a:buNone/>
              <a:defRPr sz="1800"/>
            </a:lvl2pPr>
            <a:lvl3pPr marL="635000" indent="0">
              <a:lnSpc>
                <a:spcPct val="100000"/>
              </a:lnSpc>
              <a:buNone/>
              <a:defRPr sz="18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dirty="0"/>
              <a:t>Tekst</a:t>
            </a:r>
          </a:p>
        </p:txBody>
      </p:sp>
      <p:grpSp>
        <p:nvGrpSpPr>
          <p:cNvPr id="5" name="Gruppe 4"/>
          <p:cNvGrpSpPr/>
          <p:nvPr userDrawn="1"/>
        </p:nvGrpSpPr>
        <p:grpSpPr>
          <a:xfrm>
            <a:off x="-2585321" y="655609"/>
            <a:ext cx="2160000" cy="4320000"/>
            <a:chOff x="-2272805" y="-11575"/>
            <a:chExt cx="2160000" cy="4320000"/>
          </a:xfrm>
        </p:grpSpPr>
        <p:pic>
          <p:nvPicPr>
            <p:cNvPr id="7" name="Billed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8" name="Billed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0" name="Billed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4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1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2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3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  <p:sp>
        <p:nvSpPr>
          <p:cNvPr id="14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44725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A323EFB0-8AD4-EE30-8EF6-1D3D347AE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371820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punktlist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5A10D5FA-E346-67ED-328D-AE1603A7F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400" y="1566000"/>
            <a:ext cx="508248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603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2pPr>
            <a:lvl3pPr marL="920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38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5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6E18D1A8-023A-45A8-5FC3-68AAC943CB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82689" y="1566000"/>
            <a:ext cx="508248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/>
            </a:lvl2pPr>
            <a:lvl3pPr marL="635000" indent="0">
              <a:lnSpc>
                <a:spcPct val="100000"/>
              </a:lnSpc>
              <a:buNone/>
              <a:defRPr sz="18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33003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13F315CB-C4D1-8F01-A155-7B407C7C67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9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0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1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12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3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4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5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7997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sort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EFC7BB6-9278-46D3-84A7-346EDA7CB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400" y="1565248"/>
            <a:ext cx="10744726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603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2pPr>
            <a:lvl3pPr marL="920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38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/>
              </a:buBlip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5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/>
              </a:buBlip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2F34172-C541-1918-10DF-36AEB2AF39FF}"/>
              </a:ext>
            </a:extLst>
          </p:cNvPr>
          <p:cNvSpPr txBox="1"/>
          <p:nvPr userDrawn="1"/>
        </p:nvSpPr>
        <p:spPr>
          <a:xfrm>
            <a:off x="-2280213" y="1565248"/>
            <a:ext cx="1800000" cy="216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0" marR="0" indent="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1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r" panose="020B0502030000000004" pitchFamily="34" charset="0"/>
                <a:sym typeface="Inter"/>
              </a:rPr>
              <a:t>Den optimale punktopstilling</a:t>
            </a:r>
          </a:p>
          <a:p>
            <a:pPr marL="285750" marR="0" indent="-28575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a-DK" sz="1100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Højst 6 punkter pr. slide</a:t>
            </a:r>
          </a:p>
          <a:p>
            <a:pPr marL="285750" marR="0" indent="-28575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da-DK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r" panose="020B0502030000000004" pitchFamily="34" charset="0"/>
                <a:sym typeface="Inter"/>
              </a:rPr>
              <a:t>Højst 2 linjer pr. punkt</a:t>
            </a:r>
          </a:p>
          <a:p>
            <a:pPr marL="285750" marR="0" indent="-28575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a-DK" sz="1100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Fremhæv vigtige ord med </a:t>
            </a:r>
            <a:r>
              <a:rPr lang="da-DK" sz="1100" dirty="0">
                <a:solidFill>
                  <a:schemeClr val="accent1"/>
                </a:solidFill>
                <a:latin typeface="+mn-lt"/>
                <a:ea typeface="Inter" panose="020B0502030000000004" pitchFamily="34" charset="0"/>
              </a:rPr>
              <a:t>VIVE-rød </a:t>
            </a:r>
            <a:r>
              <a:rPr lang="da-DK" sz="1100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– ikke med </a:t>
            </a:r>
            <a:r>
              <a:rPr lang="da-DK" sz="1100" b="1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fed</a:t>
            </a:r>
            <a:endParaRPr kumimoji="0" lang="da-DK" sz="11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r" panose="020B0502030000000004" pitchFamily="34" charset="0"/>
              <a:sym typeface="Inter"/>
            </a:endParaRPr>
          </a:p>
        </p:txBody>
      </p:sp>
      <p:sp>
        <p:nvSpPr>
          <p:cNvPr id="8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44726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D5D3ACF1-4B05-91C5-BB67-16F5C3A86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350571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rødt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400" y="1565247"/>
            <a:ext cx="10733003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603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2pPr>
            <a:lvl3pPr marL="635000" indent="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38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5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9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33003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</a:t>
            </a:r>
          </a:p>
        </p:txBody>
      </p:sp>
      <p:sp>
        <p:nvSpPr>
          <p:cNvPr id="8" name="Pladsholder til tekst 5">
            <a:extLst>
              <a:ext uri="{FF2B5EF4-FFF2-40B4-BE49-F238E27FC236}">
                <a16:creationId xmlns:a16="http://schemas.microsoft.com/office/drawing/2014/main" id="{DB30FDB0-8340-3156-5754-0BD39935FB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2F34172-C541-1918-10DF-36AEB2AF39FF}"/>
              </a:ext>
            </a:extLst>
          </p:cNvPr>
          <p:cNvSpPr txBox="1"/>
          <p:nvPr userDrawn="1"/>
        </p:nvSpPr>
        <p:spPr>
          <a:xfrm>
            <a:off x="-2280213" y="1565248"/>
            <a:ext cx="1800000" cy="2160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noAutofit/>
          </a:bodyPr>
          <a:lstStyle/>
          <a:p>
            <a:pPr marL="0" marR="0" indent="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1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r" panose="020B0502030000000004" pitchFamily="34" charset="0"/>
                <a:sym typeface="Inter"/>
              </a:rPr>
              <a:t>Den optimale punktopstilling</a:t>
            </a:r>
          </a:p>
          <a:p>
            <a:pPr marL="285750" marR="0" indent="-28575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a-DK" sz="1100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Højst 6 punkter pr. slide</a:t>
            </a:r>
          </a:p>
          <a:p>
            <a:pPr marL="285750" marR="0" indent="-28575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da-DK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r" panose="020B0502030000000004" pitchFamily="34" charset="0"/>
                <a:sym typeface="Inter"/>
              </a:rPr>
              <a:t>Højst 2 linjer pr. punkt</a:t>
            </a:r>
          </a:p>
          <a:p>
            <a:pPr marL="285750" marR="0" indent="-285750" defTabSz="41275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a-DK" sz="1100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Fremhæv vigtige ord med </a:t>
            </a:r>
            <a:r>
              <a:rPr lang="da-DK" sz="1100" dirty="0">
                <a:solidFill>
                  <a:schemeClr val="accent1"/>
                </a:solidFill>
                <a:latin typeface="+mn-lt"/>
                <a:ea typeface="Inter" panose="020B0502030000000004" pitchFamily="34" charset="0"/>
              </a:rPr>
              <a:t>VIVE-rød </a:t>
            </a:r>
            <a:r>
              <a:rPr lang="da-DK" sz="1100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– ikke med </a:t>
            </a:r>
            <a:r>
              <a:rPr lang="da-DK" sz="1100" b="1" dirty="0">
                <a:solidFill>
                  <a:schemeClr val="tx1"/>
                </a:solidFill>
                <a:latin typeface="+mn-lt"/>
                <a:ea typeface="Inter" panose="020B0502030000000004" pitchFamily="34" charset="0"/>
              </a:rPr>
              <a:t>fed</a:t>
            </a:r>
            <a:endParaRPr kumimoji="0" lang="da-DK" sz="11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r" panose="020B0502030000000004" pitchFamily="34" charset="0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78708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pic" idx="13" hasCustomPrompt="1"/>
          </p:nvPr>
        </p:nvSpPr>
        <p:spPr>
          <a:xfrm>
            <a:off x="2382" y="0"/>
            <a:ext cx="121871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solidFill>
                  <a:srgbClr val="000000"/>
                </a:solidFill>
                <a:latin typeface="Segoe UI" panose="020B0502040204020203" pitchFamily="34" charset="0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16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050020E-AD2A-BE19-9472-C569AA554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18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9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0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2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3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4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61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jrebillede + tekst, rød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6093598" y="0"/>
            <a:ext cx="60984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00" y="1566000"/>
            <a:ext cx="4623604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6400" y="655610"/>
            <a:ext cx="4623604" cy="5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0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14" name="Pladsholder til tekst 5">
            <a:extLst>
              <a:ext uri="{FF2B5EF4-FFF2-40B4-BE49-F238E27FC236}">
                <a16:creationId xmlns:a16="http://schemas.microsoft.com/office/drawing/2014/main" id="{FAEEFF3C-230B-D03D-C500-852407301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9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30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31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32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33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34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35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14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jrebillede + tekst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6093598" y="0"/>
            <a:ext cx="60984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20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1712A58B-F3A4-7422-7827-29077F237C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00" y="1566000"/>
            <a:ext cx="4623604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4D053A4-3CE6-BA48-E81C-A98FBCAB3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00" y="655610"/>
            <a:ext cx="4623604" cy="5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3" name="Pladsholder til tekst 5">
            <a:extLst>
              <a:ext uri="{FF2B5EF4-FFF2-40B4-BE49-F238E27FC236}">
                <a16:creationId xmlns:a16="http://schemas.microsoft.com/office/drawing/2014/main" id="{BEA80393-EFF2-79D1-285E-188A4AE25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2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3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4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7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8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241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jrebillede + tekst, grø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6093598" y="0"/>
            <a:ext cx="60984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20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5587D8D3-8365-BA81-4B28-9E896741A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00" y="1566000"/>
            <a:ext cx="4623604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2EE73D1-7019-624F-525C-06BAC26D0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00" y="655610"/>
            <a:ext cx="4623604" cy="5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3" name="Pladsholder til tekst 5">
            <a:extLst>
              <a:ext uri="{FF2B5EF4-FFF2-40B4-BE49-F238E27FC236}">
                <a16:creationId xmlns:a16="http://schemas.microsoft.com/office/drawing/2014/main" id="{CC169BD7-DD4F-76EA-4907-14AEBB48D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2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3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4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7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8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07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jrebillede + tekst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167" y="2254399"/>
            <a:ext cx="4138924" cy="3890762"/>
          </a:xfrm>
          <a:prstGeom prst="rect">
            <a:avLst/>
          </a:prstGeom>
        </p:spPr>
        <p:txBody>
          <a:bodyPr lIns="50400" tIns="50400" rIns="5040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latin typeface="+mn-lt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9" name="Shape 1032"/>
          <p:cNvSpPr txBox="1">
            <a:spLocks/>
          </p:cNvSpPr>
          <p:nvPr userDrawn="1"/>
        </p:nvSpPr>
        <p:spPr>
          <a:xfrm>
            <a:off x="732166" y="1012923"/>
            <a:ext cx="4572679" cy="90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Inter" panose="020B0502030000000004" pitchFamily="34" charset="0"/>
                <a:cs typeface="+mj-cs"/>
              </a:defRPr>
            </a:lvl1pPr>
          </a:lstStyle>
          <a:p>
            <a:r>
              <a:rPr lang="da-DK" dirty="0"/>
              <a:t>Overskrift	</a:t>
            </a:r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4747" y="1566000"/>
            <a:ext cx="4640422" cy="428400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5" name="Shape 94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8400" cy="6857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772B39-CAE1-110F-EFD8-65159B96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746" y="655609"/>
            <a:ext cx="4652145" cy="576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Overskrift</a:t>
            </a:r>
            <a:endParaRPr lang="en-GB" dirty="0"/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465A5E6F-6D07-D57E-EFE3-A141D709D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4745" y="6471911"/>
            <a:ext cx="3834903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1" name="Billed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2" name="Billed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4" name="Billed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7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8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9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3052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,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2"/>
          <p:cNvSpPr>
            <a:spLocks noGrp="1"/>
          </p:cNvSpPr>
          <p:nvPr>
            <p:ph type="pic" idx="13" hasCustomPrompt="1"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da-DK" noProof="0" dirty="0"/>
              <a:t>Lyst billede til sort tekst</a:t>
            </a: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313" y="6005272"/>
            <a:ext cx="1078582" cy="739028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586" y="3822141"/>
            <a:ext cx="9353551" cy="725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7" y="5179325"/>
            <a:ext cx="4635085" cy="8259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dirty="0"/>
              <a:t>Navn, Sted, Dato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90587" y="1558131"/>
            <a:ext cx="9353551" cy="1728000"/>
          </a:xfrm>
          <a:prstGeom prst="rect">
            <a:avLst/>
          </a:prstGeom>
        </p:spPr>
        <p:txBody>
          <a:bodyPr anchor="b" anchorCtr="0"/>
          <a:lstStyle>
            <a:lvl1pPr>
              <a:defRPr sz="480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12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3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4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15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6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7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8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466F6895-BB9E-F763-805C-87915C4052DA}"/>
              </a:ext>
            </a:extLst>
          </p:cNvPr>
          <p:cNvSpPr/>
          <p:nvPr userDrawn="1"/>
        </p:nvSpPr>
        <p:spPr>
          <a:xfrm>
            <a:off x="10784910" y="5878131"/>
            <a:ext cx="1407090" cy="97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2E1DD2-B39B-0372-2733-C5C14D2F35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77962" y="6148553"/>
            <a:ext cx="1195200" cy="576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00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2 spalter, rød/hvid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3598" y="0"/>
            <a:ext cx="6098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67" y="1566000"/>
            <a:ext cx="4623604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2166" y="655200"/>
            <a:ext cx="4623604" cy="5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0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4747" y="1566000"/>
            <a:ext cx="4640422" cy="428400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9F8EA-99F0-3886-974C-8FECA4305B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4746" y="655200"/>
            <a:ext cx="4635087" cy="5907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300" b="1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22133C52-1501-2D30-8671-2A3A5CD888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2" name="Gruppe 21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3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4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5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7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8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9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43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5A31D1E-1397-A742-925B-9594E1168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00" y="2654860"/>
            <a:ext cx="3157544" cy="31794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/>
            </a:lvl2pPr>
            <a:lvl3pPr marL="635000" indent="0">
              <a:buFontTx/>
              <a:buNone/>
              <a:defRPr sz="1000"/>
            </a:lvl3pPr>
            <a:lvl4pPr marL="952500" indent="0">
              <a:buFontTx/>
              <a:buNone/>
              <a:defRPr sz="1000"/>
            </a:lvl4pPr>
            <a:lvl5pPr marL="1270000" indent="0">
              <a:buFontTx/>
              <a:buNone/>
              <a:defRPr sz="1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39CF3494-CFDB-9A4C-AA65-419FFD801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896" y="2654860"/>
            <a:ext cx="3157544" cy="31794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/>
            </a:lvl2pPr>
            <a:lvl3pPr marL="635000" indent="0">
              <a:buFontTx/>
              <a:buNone/>
              <a:defRPr sz="1000"/>
            </a:lvl3pPr>
            <a:lvl4pPr marL="952500" indent="0">
              <a:buFontTx/>
              <a:buNone/>
              <a:defRPr sz="1000"/>
            </a:lvl4pPr>
            <a:lvl5pPr marL="1270000" indent="0">
              <a:buFontTx/>
              <a:buNone/>
              <a:defRPr sz="1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00DE92BF-5DE6-9A42-B001-5C17881AD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625" y="2654860"/>
            <a:ext cx="3157544" cy="31794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/>
            </a:lvl2pPr>
            <a:lvl3pPr marL="635000" indent="0">
              <a:buFontTx/>
              <a:buNone/>
              <a:defRPr sz="1000"/>
            </a:lvl3pPr>
            <a:lvl4pPr marL="952500" indent="0">
              <a:buFontTx/>
              <a:buNone/>
              <a:defRPr sz="1000"/>
            </a:lvl4pPr>
            <a:lvl5pPr marL="1270000" indent="0">
              <a:buFontTx/>
              <a:buNone/>
              <a:defRPr sz="1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EE213B68-C58B-8F4C-82A2-9DFD24642E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7625" y="1566000"/>
            <a:ext cx="3157544" cy="9839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 spc="-150">
                <a:solidFill>
                  <a:srgbClr val="BF1D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317500" indent="0">
              <a:buNone/>
              <a:defRPr sz="2300" b="1"/>
            </a:lvl2pPr>
            <a:lvl3pPr marL="635000" indent="0">
              <a:buNone/>
              <a:defRPr sz="2300" b="1"/>
            </a:lvl3pPr>
            <a:lvl4pPr marL="952500" indent="0">
              <a:buNone/>
              <a:defRPr sz="2300" b="1"/>
            </a:lvl4pPr>
            <a:lvl5pPr marL="1270000" indent="0">
              <a:buNone/>
              <a:defRPr sz="2300" b="1"/>
            </a:lvl5pPr>
          </a:lstStyle>
          <a:p>
            <a:pPr lvl="0"/>
            <a:r>
              <a:rPr lang="da-DK" noProof="0" dirty="0"/>
              <a:t>Tal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EE213B68-C58B-8F4C-82A2-9DFD24642E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400" y="1566000"/>
            <a:ext cx="3157544" cy="9839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 spc="-150">
                <a:solidFill>
                  <a:srgbClr val="BF1D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317500" indent="0">
              <a:buNone/>
              <a:defRPr sz="2300" b="1"/>
            </a:lvl2pPr>
            <a:lvl3pPr marL="635000" indent="0">
              <a:buNone/>
              <a:defRPr sz="2300" b="1"/>
            </a:lvl3pPr>
            <a:lvl4pPr marL="952500" indent="0">
              <a:buNone/>
              <a:defRPr sz="2300" b="1"/>
            </a:lvl4pPr>
            <a:lvl5pPr marL="1270000" indent="0">
              <a:buNone/>
              <a:defRPr sz="2300" b="1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5" name="Pladsholder til tekst 7">
            <a:extLst>
              <a:ext uri="{FF2B5EF4-FFF2-40B4-BE49-F238E27FC236}">
                <a16:creationId xmlns:a16="http://schemas.microsoft.com/office/drawing/2014/main" id="{EE213B68-C58B-8F4C-82A2-9DFD24642E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9896" y="1566000"/>
            <a:ext cx="3157544" cy="9839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 spc="-150">
                <a:solidFill>
                  <a:srgbClr val="BF1D3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317500" indent="0">
              <a:buNone/>
              <a:defRPr sz="2300" b="1"/>
            </a:lvl2pPr>
            <a:lvl3pPr marL="635000" indent="0">
              <a:buNone/>
              <a:defRPr sz="2300" b="1"/>
            </a:lvl3pPr>
            <a:lvl4pPr marL="952500" indent="0">
              <a:buNone/>
              <a:defRPr sz="2300" b="1"/>
            </a:lvl4pPr>
            <a:lvl5pPr marL="1270000" indent="0">
              <a:buNone/>
              <a:defRPr sz="2300" b="1"/>
            </a:lvl5pPr>
          </a:lstStyle>
          <a:p>
            <a:pPr lvl="0"/>
            <a:r>
              <a:rPr lang="da-DK" noProof="0" dirty="0"/>
              <a:t>Tal</a:t>
            </a:r>
          </a:p>
        </p:txBody>
      </p:sp>
      <p:sp>
        <p:nvSpPr>
          <p:cNvPr id="12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10"/>
            <a:ext cx="10733003" cy="5669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944913AE-2BA4-AB4E-1460-ED200E6FA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34997343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illede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732166" y="655610"/>
            <a:ext cx="10733003" cy="5607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166" y="1566000"/>
            <a:ext cx="10733003" cy="23467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600"/>
            </a:lvl2pPr>
            <a:lvl3pPr marL="635000" indent="0">
              <a:lnSpc>
                <a:spcPct val="100000"/>
              </a:lnSpc>
              <a:buNone/>
              <a:defRPr sz="14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4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4574192"/>
            <a:ext cx="12192100" cy="2283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solidFill>
                  <a:srgbClr val="000000"/>
                </a:solidFill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CB2BEB12-F887-0D6A-0A16-9E428F5F2B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66" y="4078796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8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9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0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2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3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4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0591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og bille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17631"/>
            <a:ext cx="12192100" cy="2283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solidFill>
                  <a:srgbClr val="000000"/>
                </a:solidFill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2167" y="2662659"/>
            <a:ext cx="4680007" cy="3157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8523" y="2662660"/>
            <a:ext cx="5320859" cy="315757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8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997B3615-27E1-343C-B837-D5DC267A6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0" name="Billed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1" name="Billed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3" name="Billed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4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5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6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7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80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167" y="1565999"/>
            <a:ext cx="4138924" cy="428400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0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4258" y="1566000"/>
            <a:ext cx="4689987" cy="30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1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9747" y="4751559"/>
            <a:ext cx="3274498" cy="108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23" name="Billede 6">
            <a:extLst>
              <a:ext uri="{FF2B5EF4-FFF2-40B4-BE49-F238E27FC236}">
                <a16:creationId xmlns:a16="http://schemas.microsoft.com/office/drawing/2014/main" id="{A6EED5D5-937D-BD6F-54FF-21EAA356F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8648" y="655609"/>
            <a:ext cx="773696" cy="590608"/>
          </a:xfrm>
          <a:prstGeom prst="rect">
            <a:avLst/>
          </a:prstGeom>
        </p:spPr>
      </p:pic>
      <p:sp>
        <p:nvSpPr>
          <p:cNvPr id="27" name="Shape 1032"/>
          <p:cNvSpPr>
            <a:spLocks noGrp="1"/>
          </p:cNvSpPr>
          <p:nvPr>
            <p:ph type="title" hasCustomPrompt="1"/>
          </p:nvPr>
        </p:nvSpPr>
        <p:spPr>
          <a:xfrm>
            <a:off x="732166" y="655610"/>
            <a:ext cx="4138925" cy="5906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E9FE55EF-8AB8-3A74-17E1-0C9FE8C32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2" name="Gruppe 21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4" name="Billed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5" name="Billed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6" name="Billed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8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9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30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31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2748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4258" y="1566000"/>
            <a:ext cx="4689987" cy="30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1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9747" y="4751559"/>
            <a:ext cx="3274498" cy="108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23" name="Billede 6">
            <a:extLst>
              <a:ext uri="{FF2B5EF4-FFF2-40B4-BE49-F238E27FC236}">
                <a16:creationId xmlns:a16="http://schemas.microsoft.com/office/drawing/2014/main" id="{A6EED5D5-937D-BD6F-54FF-21EAA356F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8648" y="655609"/>
            <a:ext cx="773696" cy="590608"/>
          </a:xfrm>
          <a:prstGeom prst="rect">
            <a:avLst/>
          </a:prstGeom>
        </p:spPr>
      </p:pic>
      <p:sp>
        <p:nvSpPr>
          <p:cNvPr id="22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777" y="1566000"/>
            <a:ext cx="4689987" cy="3024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4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53266" y="4751559"/>
            <a:ext cx="3274498" cy="108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25" name="Billede 6">
            <a:extLst>
              <a:ext uri="{FF2B5EF4-FFF2-40B4-BE49-F238E27FC236}">
                <a16:creationId xmlns:a16="http://schemas.microsoft.com/office/drawing/2014/main" id="{A6EED5D5-937D-BD6F-54FF-21EAA356F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167" y="655609"/>
            <a:ext cx="773696" cy="590608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F1A568E7-FB57-FE6A-1669-A619F1E5CE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7" name="Billed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8" name="Billed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9" name="Billed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30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31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32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33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39552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titel og tekst, rød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167" y="2254399"/>
            <a:ext cx="4138924" cy="3890762"/>
          </a:xfrm>
          <a:prstGeom prst="rect">
            <a:avLst/>
          </a:prstGeom>
        </p:spPr>
        <p:txBody>
          <a:bodyPr lIns="50400" tIns="50400" rIns="5040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latin typeface="+mn-lt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9" name="Shape 1032"/>
          <p:cNvSpPr txBox="1">
            <a:spLocks/>
          </p:cNvSpPr>
          <p:nvPr userDrawn="1"/>
        </p:nvSpPr>
        <p:spPr>
          <a:xfrm>
            <a:off x="732166" y="1012923"/>
            <a:ext cx="4572679" cy="90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Inter" panose="020B0502030000000004" pitchFamily="34" charset="0"/>
                <a:cs typeface="+mj-cs"/>
              </a:defRPr>
            </a:lvl1pPr>
          </a:lstStyle>
          <a:p>
            <a:r>
              <a:rPr lang="da-DK" dirty="0"/>
              <a:t>Overskrift	</a:t>
            </a:r>
          </a:p>
        </p:txBody>
      </p:sp>
      <p:sp>
        <p:nvSpPr>
          <p:cNvPr id="20" name="Rektangel 1">
            <a:extLst>
              <a:ext uri="{FF2B5EF4-FFF2-40B4-BE49-F238E27FC236}">
                <a16:creationId xmlns:a16="http://schemas.microsoft.com/office/drawing/2014/main" id="{FDD18D72-C323-DAE9-0E24-20A584028878}"/>
              </a:ext>
            </a:extLst>
          </p:cNvPr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Billede 7">
            <a:extLst>
              <a:ext uri="{FF2B5EF4-FFF2-40B4-BE49-F238E27FC236}">
                <a16:creationId xmlns:a16="http://schemas.microsoft.com/office/drawing/2014/main" id="{7C835D2C-11E7-652C-0D13-1AA849EC8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98" y="655609"/>
            <a:ext cx="784754" cy="599049"/>
          </a:xfrm>
          <a:prstGeom prst="rect">
            <a:avLst/>
          </a:prstGeom>
        </p:spPr>
      </p:pic>
      <p:sp>
        <p:nvSpPr>
          <p:cNvPr id="27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9200" y="1566000"/>
            <a:ext cx="4012937" cy="334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8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7397" y="5065413"/>
            <a:ext cx="2644740" cy="6945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0" spc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5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4747" y="1566000"/>
            <a:ext cx="4640422" cy="428400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1F20D6AB-6131-9B92-39E0-A0FD51E959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4746" y="631761"/>
            <a:ext cx="4635087" cy="5907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300" b="1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9AE3A375-81BD-DB70-62E7-2E3963D10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400" y="6472520"/>
            <a:ext cx="4588445" cy="17253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4" name="Billed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6" name="Billed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9" name="Billed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30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31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32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33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62752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7777" y="1566000"/>
            <a:ext cx="10136468" cy="33629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1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9747" y="5089666"/>
            <a:ext cx="3274498" cy="8481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0" spc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2pPr>
            <a:lvl3pPr marL="635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3pPr>
            <a:lvl4pPr marL="9525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4pPr>
            <a:lvl5pPr marL="1270000" indent="0">
              <a:lnSpc>
                <a:spcPct val="100000"/>
              </a:lnSpc>
              <a:buNone/>
              <a:defRPr sz="12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23" name="Billede 6">
            <a:extLst>
              <a:ext uri="{FF2B5EF4-FFF2-40B4-BE49-F238E27FC236}">
                <a16:creationId xmlns:a16="http://schemas.microsoft.com/office/drawing/2014/main" id="{A6EED5D5-937D-BD6F-54FF-21EAA356F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167" y="655609"/>
            <a:ext cx="773696" cy="590608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4841E11C-548F-26E3-978F-15BDE04BBF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2" name="Billed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4" name="Billed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5" name="Billed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7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8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9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656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billed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diagram 2">
            <a:extLst>
              <a:ext uri="{FF2B5EF4-FFF2-40B4-BE49-F238E27FC236}">
                <a16:creationId xmlns:a16="http://schemas.microsoft.com/office/drawing/2014/main" id="{623B87F2-CF2D-4440-80E0-47E2F956761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824747" y="1566000"/>
            <a:ext cx="4640422" cy="4284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21" name="Shape 94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8400" cy="6857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solidFill>
                  <a:srgbClr val="000000"/>
                </a:solidFill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7BA6915D-EABB-789A-6D09-0311652F60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4746" y="655200"/>
            <a:ext cx="4635087" cy="5907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300" b="1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F6A3DB1B-6832-EFD1-6F80-0DB6DE4515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4745" y="6471911"/>
            <a:ext cx="3834903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22" name="Billed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3" name="Billed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4" name="Billed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27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28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9389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diagram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439946" y="655200"/>
            <a:ext cx="5037680" cy="5194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424" y="1566000"/>
            <a:ext cx="5019432" cy="428400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8229BD-D607-FAF6-95FB-8206FCA21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67" y="655200"/>
            <a:ext cx="5009689" cy="5907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300" b="1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5097EE91-DCF5-CC16-3E5D-53CDCAE35B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24751663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,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2"/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solidFill>
                  <a:srgbClr val="FFFFFF"/>
                </a:solidFill>
                <a:latin typeface="+mn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Mørkt billede til hvid tekst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586" y="3822141"/>
            <a:ext cx="9353551" cy="725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7" y="5567573"/>
            <a:ext cx="4635085" cy="613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a-DK" dirty="0"/>
              <a:t>Navn, Sted,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90587" y="1558131"/>
            <a:ext cx="9353551" cy="1728000"/>
          </a:xfrm>
          <a:prstGeom prst="rect">
            <a:avLst/>
          </a:prstGeom>
        </p:spPr>
        <p:txBody>
          <a:bodyPr anchor="b" anchorCtr="0"/>
          <a:lstStyle>
            <a:lvl1pPr>
              <a:defRPr sz="4800"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605293" y="1558131"/>
            <a:ext cx="2160000" cy="4320000"/>
            <a:chOff x="-2272805" y="-11575"/>
            <a:chExt cx="2160000" cy="4320000"/>
          </a:xfrm>
        </p:grpSpPr>
        <p:pic>
          <p:nvPicPr>
            <p:cNvPr id="12" name="Billed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3" name="Billed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4" name="Billed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  <p:sp>
          <p:nvSpPr>
            <p:cNvPr id="15" name="Text Box 48">
              <a:extLst>
                <a:ext uri="{FF2B5EF4-FFF2-40B4-BE49-F238E27FC236}">
                  <a16:creationId xmlns:a16="http://schemas.microsoft.com/office/drawing/2014/main" id="{A74A57FE-ADEE-778E-61CB-9508D6E0FC5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2272805" y="-11575"/>
              <a:ext cx="180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i midten af boksen for at indsætte et billede, der passer til dit emne. 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Find VIVEs fotoarkiv her: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M:\Designbibliotek\Foto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Formatér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udsnit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eller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størrelse.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Skalér billede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hjørner. Så bevarer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du proportionerne i billedet.</a:t>
              </a:r>
              <a:endPara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Tip: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indsætter et nyt, kan billedet lægge sig foran tekst og grafik. Hvis dette sker, skal du vælge billedet, højreklikke og vælge 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Aft>
                  <a:spcPts val="300"/>
                </a:spcAft>
                <a:defRPr/>
              </a:pPr>
              <a:endParaRPr lang="da-DK" sz="1000" b="0" noProof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6" name="Billede 25">
              <a:extLst>
                <a:ext uri="{FF2B5EF4-FFF2-40B4-BE49-F238E27FC236}">
                  <a16:creationId xmlns:a16="http://schemas.microsoft.com/office/drawing/2014/main" id="{58349D72-5C1D-0C7A-E004-CDACE43F5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472805" y="246646"/>
              <a:ext cx="360000" cy="385115"/>
            </a:xfrm>
            <a:prstGeom prst="rect">
              <a:avLst/>
            </a:prstGeom>
          </p:spPr>
        </p:pic>
        <p:pic>
          <p:nvPicPr>
            <p:cNvPr id="17" name="Billede 36">
              <a:extLst>
                <a:ext uri="{FF2B5EF4-FFF2-40B4-BE49-F238E27FC236}">
                  <a16:creationId xmlns:a16="http://schemas.microsoft.com/office/drawing/2014/main" id="{6B5E6D29-0281-12EF-5197-FDAB1E9F3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472805" y="1125489"/>
              <a:ext cx="360000" cy="343255"/>
            </a:xfrm>
            <a:prstGeom prst="rect">
              <a:avLst/>
            </a:prstGeom>
          </p:spPr>
        </p:pic>
        <p:pic>
          <p:nvPicPr>
            <p:cNvPr id="18" name="Billede 37">
              <a:extLst>
                <a:ext uri="{FF2B5EF4-FFF2-40B4-BE49-F238E27FC236}">
                  <a16:creationId xmlns:a16="http://schemas.microsoft.com/office/drawing/2014/main" id="{37C97A0F-3755-C3B4-075E-6B3182572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72805" y="1893415"/>
              <a:ext cx="360000" cy="369231"/>
            </a:xfrm>
            <a:prstGeom prst="rect">
              <a:avLst/>
            </a:prstGeom>
          </p:spPr>
        </p:pic>
      </p:grp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45FD60-688B-A16B-6519-7DB34D06B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77962" y="6148553"/>
            <a:ext cx="1195200" cy="576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36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diagram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3226" y="655609"/>
            <a:ext cx="5018630" cy="5194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9946" y="1566000"/>
            <a:ext cx="5019432" cy="4284000"/>
          </a:xfrm>
          <a:prstGeom prst="rect">
            <a:avLst/>
          </a:prstGeom>
        </p:spPr>
        <p:txBody>
          <a:bodyPr lIns="0" tIns="0" rIns="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 spc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800" b="0" spc="0">
                <a:latin typeface="+mn-lt"/>
              </a:defRPr>
            </a:lvl2pPr>
            <a:lvl3pPr marL="635000" indent="0">
              <a:lnSpc>
                <a:spcPct val="100000"/>
              </a:lnSpc>
              <a:buNone/>
              <a:defRPr sz="1800" b="0" spc="0">
                <a:latin typeface="+mn-lt"/>
              </a:defRPr>
            </a:lvl3pPr>
            <a:lvl4pPr marL="952500" indent="0">
              <a:lnSpc>
                <a:spcPct val="100000"/>
              </a:lnSpc>
              <a:buNone/>
              <a:defRPr sz="1800" spc="0"/>
            </a:lvl4pPr>
            <a:lvl5pPr marL="1270000" indent="0">
              <a:lnSpc>
                <a:spcPct val="100000"/>
              </a:lnSpc>
              <a:buNone/>
              <a:defRPr sz="18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374B2F4F-CF7C-1BE3-E396-E1E05E810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9946" y="655609"/>
            <a:ext cx="5009689" cy="5907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300" b="1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05B494B4-019A-80D7-D28B-6F738551E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391480537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medieklip 4">
            <a:extLst>
              <a:ext uri="{FF2B5EF4-FFF2-40B4-BE49-F238E27FC236}">
                <a16:creationId xmlns:a16="http://schemas.microsoft.com/office/drawing/2014/main" id="{7C2E937C-1254-8E89-5611-771A8B8FD5B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732167" y="1566000"/>
            <a:ext cx="10735934" cy="42837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a-DK"/>
              <a:t>Klik på ikonet for at tilføje et medie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F42E23-436C-86B5-12F0-52FC0B2BD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61784" cy="57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video</a:t>
            </a:r>
            <a:endParaRPr lang="en-GB" dirty="0"/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262FFB61-0B3A-7F15-1DA0-703B80C44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307409185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o tekst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5A10D5FA-E346-67ED-328D-AE1603A7F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400" y="1566000"/>
            <a:ext cx="508248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2pPr>
            <a:lvl3pPr marL="920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38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5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33003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13F315CB-C4D1-8F01-A155-7B407C7C67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FDBDDE3-6A5D-AA4E-FC74-9030E9C4A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6923" y="1566000"/>
            <a:ext cx="508248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None/>
              <a:defRPr sz="18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2pPr>
            <a:lvl3pPr marL="920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38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5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40147036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33003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</p:spTree>
    <p:extLst>
      <p:ext uri="{BB962C8B-B14F-4D97-AF65-F5344CB8AC3E}">
        <p14:creationId xmlns:p14="http://schemas.microsoft.com/office/powerpoint/2010/main" val="360140514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32"/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33003" cy="5768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300" b="1" i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Segoe UI" panose="020B0502040204020203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FDDD7F2-726F-1F75-89C4-6B854D7803C6}"/>
              </a:ext>
            </a:extLst>
          </p:cNvPr>
          <p:cNvSpPr/>
          <p:nvPr userDrawn="1"/>
        </p:nvSpPr>
        <p:spPr>
          <a:xfrm>
            <a:off x="10587789" y="5943600"/>
            <a:ext cx="16042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4951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, punktopstilling rødt V,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1013400" y="1013400"/>
            <a:ext cx="10158611" cy="891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F6B6B0-61C0-3541-9DE1-2AC08F2260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4319" y="5936036"/>
            <a:ext cx="1078582" cy="739028"/>
          </a:xfrm>
          <a:prstGeom prst="rect">
            <a:avLst/>
          </a:prstGeom>
        </p:spPr>
      </p:pic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5A10D5FA-E346-67ED-328D-AE1603A7F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520" y="2194672"/>
            <a:ext cx="4842000" cy="3650404"/>
          </a:xfr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1pPr>
            <a:lvl2pPr marL="603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1"/>
                </a:solidFill>
              </a:defRPr>
            </a:lvl2pPr>
            <a:lvl3pPr marL="920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tx1"/>
                </a:solidFill>
              </a:defRPr>
            </a:lvl3pPr>
            <a:lvl4pPr marL="12382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tx1"/>
                </a:solidFill>
              </a:defRPr>
            </a:lvl4pPr>
            <a:lvl5pPr marL="155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SzPct val="11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18D1A8-023A-45A8-5FC3-68AAC943C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6481" y="2194200"/>
            <a:ext cx="4842694" cy="36504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17500" indent="0">
              <a:lnSpc>
                <a:spcPct val="100000"/>
              </a:lnSpc>
              <a:buNone/>
              <a:defRPr sz="1800"/>
            </a:lvl2pPr>
            <a:lvl3pPr marL="635000" indent="0">
              <a:lnSpc>
                <a:spcPct val="100000"/>
              </a:lnSpc>
              <a:buNone/>
              <a:defRPr sz="18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89408E-FCB7-2E70-B571-A9D208EAA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4319" y="5936036"/>
            <a:ext cx="1078582" cy="7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2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, rød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586" y="3822141"/>
            <a:ext cx="9353551" cy="5908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0587" y="1558131"/>
            <a:ext cx="9353551" cy="1728000"/>
          </a:xfrm>
          <a:prstGeom prst="rect">
            <a:avLst/>
          </a:prstGeom>
        </p:spPr>
        <p:txBody>
          <a:bodyPr anchor="b" anchorCtr="0"/>
          <a:lstStyle>
            <a:lvl1pPr>
              <a:defRPr sz="4800"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5D4A33-38C1-80CF-7F25-0EA0F6976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7" y="5567573"/>
            <a:ext cx="4635085" cy="613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a-DK" dirty="0"/>
              <a:t>Navn, Sted, Dato</a:t>
            </a:r>
          </a:p>
        </p:txBody>
      </p:sp>
    </p:spTree>
    <p:extLst>
      <p:ext uri="{BB962C8B-B14F-4D97-AF65-F5344CB8AC3E}">
        <p14:creationId xmlns:p14="http://schemas.microsoft.com/office/powerpoint/2010/main" val="39929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, blå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>
            <a:extLst>
              <a:ext uri="{FF2B5EF4-FFF2-40B4-BE49-F238E27FC236}">
                <a16:creationId xmlns:a16="http://schemas.microsoft.com/office/drawing/2014/main" id="{625D4A33-38C1-80CF-7F25-0EA0F6976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586" y="3822141"/>
            <a:ext cx="9353551" cy="725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90587" y="1558131"/>
            <a:ext cx="9353551" cy="1728000"/>
          </a:xfrm>
          <a:prstGeom prst="rect">
            <a:avLst/>
          </a:prstGeom>
        </p:spPr>
        <p:txBody>
          <a:bodyPr anchor="b" anchorCtr="0"/>
          <a:lstStyle>
            <a:lvl1pPr>
              <a:defRPr sz="4800"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0E190D5C-5E08-9E3A-E304-236B75C7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7" y="5567573"/>
            <a:ext cx="4635085" cy="613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a-DK" dirty="0"/>
              <a:t>Navn, Sted, Dato</a:t>
            </a:r>
          </a:p>
        </p:txBody>
      </p:sp>
    </p:spTree>
    <p:extLst>
      <p:ext uri="{BB962C8B-B14F-4D97-AF65-F5344CB8AC3E}">
        <p14:creationId xmlns:p14="http://schemas.microsoft.com/office/powerpoint/2010/main" val="116731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, grø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>
            <a:extLst>
              <a:ext uri="{FF2B5EF4-FFF2-40B4-BE49-F238E27FC236}">
                <a16:creationId xmlns:a16="http://schemas.microsoft.com/office/drawing/2014/main" id="{625D4A33-38C1-80CF-7F25-0EA0F6976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586" y="3822141"/>
            <a:ext cx="9353551" cy="725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2pPr>
            <a:lvl3pPr marL="635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3pPr>
            <a:lvl4pPr marL="9525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4pPr>
            <a:lvl5pPr marL="1270000" indent="0">
              <a:lnSpc>
                <a:spcPct val="100000"/>
              </a:lnSpc>
              <a:buFontTx/>
              <a:buNone/>
              <a:defRPr sz="18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90587" y="1558131"/>
            <a:ext cx="9353551" cy="1728000"/>
          </a:xfrm>
          <a:prstGeom prst="rect">
            <a:avLst/>
          </a:prstGeom>
        </p:spPr>
        <p:txBody>
          <a:bodyPr anchor="b" anchorCtr="0"/>
          <a:lstStyle>
            <a:lvl1pPr>
              <a:defRPr sz="4800">
                <a:solidFill>
                  <a:srgbClr val="FFFF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F8B6510C-5DCF-3FD0-9709-288831F27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7" y="5567573"/>
            <a:ext cx="4635085" cy="6130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a-DK" dirty="0"/>
              <a:t>Navn, Sted, Dato</a:t>
            </a:r>
          </a:p>
        </p:txBody>
      </p:sp>
    </p:spTree>
    <p:extLst>
      <p:ext uri="{BB962C8B-B14F-4D97-AF65-F5344CB8AC3E}">
        <p14:creationId xmlns:p14="http://schemas.microsoft.com/office/powerpoint/2010/main" val="408224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399" y="1565248"/>
            <a:ext cx="1076040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600"/>
            </a:lvl2pPr>
            <a:lvl3pPr marL="635000" indent="0">
              <a:lnSpc>
                <a:spcPct val="100000"/>
              </a:lnSpc>
              <a:buNone/>
              <a:defRPr sz="14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1FA1FB-0AB3-4B22-CDFD-2A1029FD1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61784" cy="576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Overskrift</a:t>
            </a:r>
            <a:endParaRPr lang="en-GB" dirty="0"/>
          </a:p>
        </p:txBody>
      </p:sp>
      <p:sp>
        <p:nvSpPr>
          <p:cNvPr id="9" name="Pladsholder til tekst 5">
            <a:extLst>
              <a:ext uri="{FF2B5EF4-FFF2-40B4-BE49-F238E27FC236}">
                <a16:creationId xmlns:a16="http://schemas.microsoft.com/office/drawing/2014/main" id="{C5B5FA01-B925-FAB7-10E1-A4A1433896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1911"/>
            <a:ext cx="5291855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20191977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399" y="1565248"/>
            <a:ext cx="1076040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600"/>
            </a:lvl2pPr>
            <a:lvl3pPr marL="635000" indent="0">
              <a:lnSpc>
                <a:spcPct val="100000"/>
              </a:lnSpc>
              <a:buNone/>
              <a:defRPr sz="14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625D4A33-38C1-80CF-7F25-0EA0F6976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40B891-2650-537A-27DD-B25E4D6D0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400" y="655609"/>
            <a:ext cx="10761784" cy="576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Overskrift</a:t>
            </a:r>
            <a:endParaRPr lang="en-GB" dirty="0"/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47AB5D0A-12FA-707B-349E-93FB006A2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22657254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>
            <a:extLst>
              <a:ext uri="{FF2B5EF4-FFF2-40B4-BE49-F238E27FC236}">
                <a16:creationId xmlns:a16="http://schemas.microsoft.com/office/drawing/2014/main" id="{625D4A33-38C1-80CF-7F25-0EA0F6976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E12BF009-963C-76D7-6D47-D680D8C31B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399" y="1565248"/>
            <a:ext cx="10760400" cy="428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17500" indent="0">
              <a:lnSpc>
                <a:spcPct val="100000"/>
              </a:lnSpc>
              <a:buNone/>
              <a:defRPr sz="1600"/>
            </a:lvl2pPr>
            <a:lvl3pPr marL="635000" indent="0">
              <a:lnSpc>
                <a:spcPct val="100000"/>
              </a:lnSpc>
              <a:buNone/>
              <a:defRPr sz="1400"/>
            </a:lvl3pPr>
            <a:lvl4pPr marL="952500" indent="0">
              <a:lnSpc>
                <a:spcPct val="100000"/>
              </a:lnSpc>
              <a:buNone/>
              <a:defRPr sz="1800"/>
            </a:lvl4pPr>
            <a:lvl5pPr marL="1270000" indent="0">
              <a:lnSpc>
                <a:spcPct val="100000"/>
              </a:lnSpc>
              <a:buNone/>
              <a:defRPr sz="18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C0A7D13-B1FF-DC7E-53FD-19BBDB14A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08" y="655609"/>
            <a:ext cx="10761784" cy="576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Overskrift</a:t>
            </a:r>
            <a:endParaRPr lang="en-GB" dirty="0"/>
          </a:p>
        </p:txBody>
      </p:sp>
      <p:sp>
        <p:nvSpPr>
          <p:cNvPr id="8" name="Pladsholder til tekst 5">
            <a:extLst>
              <a:ext uri="{FF2B5EF4-FFF2-40B4-BE49-F238E27FC236}">
                <a16:creationId xmlns:a16="http://schemas.microsoft.com/office/drawing/2014/main" id="{CC6AF95A-460C-375F-0E34-157906340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400" y="6472520"/>
            <a:ext cx="5292000" cy="172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i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a-DK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19120985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2469C5-8AA0-0A97-97EA-17F4B514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655609"/>
            <a:ext cx="10761784" cy="576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Overskrift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ADCD01-2AFF-614B-4935-5B518C8FA5D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910695" y="6005272"/>
            <a:ext cx="1078582" cy="739028"/>
          </a:xfrm>
          <a:prstGeom prst="rect">
            <a:avLst/>
          </a:prstGeom>
        </p:spPr>
      </p:pic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4CE0944C-ED5D-9CCA-34C6-45A983DA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400" y="1565246"/>
            <a:ext cx="10761784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slidenummer 6">
            <a:extLst>
              <a:ext uri="{FF2B5EF4-FFF2-40B4-BE49-F238E27FC236}">
                <a16:creationId xmlns:a16="http://schemas.microsoft.com/office/drawing/2014/main" id="{30C000A6-2520-CD85-6D6F-E9E749808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124" y="6427593"/>
            <a:ext cx="29033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900" i="0" kern="1200" baseline="0" smtClean="0">
                <a:solidFill>
                  <a:schemeClr val="bg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fld id="{7676AC59-0CE6-4F7C-BAB6-6A8D373AED9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164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12" r:id="rId2"/>
    <p:sldLayoutId id="2147483754" r:id="rId3"/>
    <p:sldLayoutId id="2147483753" r:id="rId4"/>
    <p:sldLayoutId id="2147483751" r:id="rId5"/>
    <p:sldLayoutId id="2147483713" r:id="rId6"/>
    <p:sldLayoutId id="2147483729" r:id="rId7"/>
    <p:sldLayoutId id="2147483756" r:id="rId8"/>
    <p:sldLayoutId id="2147483757" r:id="rId9"/>
    <p:sldLayoutId id="2147483758" r:id="rId10"/>
    <p:sldLayoutId id="2147483727" r:id="rId11"/>
    <p:sldLayoutId id="2147483730" r:id="rId12"/>
    <p:sldLayoutId id="2147483695" r:id="rId13"/>
    <p:sldLayoutId id="2147483696" r:id="rId14"/>
    <p:sldLayoutId id="2147483714" r:id="rId15"/>
    <p:sldLayoutId id="2147483700" r:id="rId16"/>
    <p:sldLayoutId id="2147483731" r:id="rId17"/>
    <p:sldLayoutId id="2147483752" r:id="rId18"/>
    <p:sldLayoutId id="2147483738" r:id="rId19"/>
    <p:sldLayoutId id="2147483759" r:id="rId20"/>
    <p:sldLayoutId id="2147483732" r:id="rId21"/>
    <p:sldLayoutId id="2147483736" r:id="rId22"/>
    <p:sldLayoutId id="2147483709" r:id="rId23"/>
    <p:sldLayoutId id="2147483733" r:id="rId24"/>
    <p:sldLayoutId id="2147483760" r:id="rId25"/>
    <p:sldLayoutId id="2147483734" r:id="rId26"/>
    <p:sldLayoutId id="2147483735" r:id="rId27"/>
    <p:sldLayoutId id="2147483740" r:id="rId28"/>
    <p:sldLayoutId id="2147483745" r:id="rId29"/>
    <p:sldLayoutId id="2147483746" r:id="rId30"/>
    <p:sldLayoutId id="2147483750" r:id="rId31"/>
    <p:sldLayoutId id="2147483761" r:id="rId32"/>
    <p:sldLayoutId id="2147483762" r:id="rId33"/>
    <p:sldLayoutId id="2147483763" r:id="rId34"/>
    <p:sldLayoutId id="2147483764" r:id="rId3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Segoe UI" panose="020B0502040204020203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Segoe UI" panose="020B0502040204020203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988E3E6-EE62-6011-F1D4-915B09F9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64" y="1049695"/>
            <a:ext cx="5274662" cy="3628313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At være pårørende </a:t>
            </a:r>
            <a:br>
              <a:rPr lang="da-DK" dirty="0"/>
            </a:br>
            <a:r>
              <a:rPr lang="da-DK" dirty="0"/>
              <a:t>i Danmark</a:t>
            </a:r>
            <a:br>
              <a:rPr lang="da-DK" dirty="0"/>
            </a:br>
            <a:br>
              <a:rPr lang="da-DK" dirty="0"/>
            </a:br>
            <a:r>
              <a:rPr lang="da-DK" sz="2000" dirty="0"/>
              <a:t>En kvalitativ analyse af pårørendes erfaringer fra et hverdagslivsperspektiv </a:t>
            </a:r>
            <a:br>
              <a:rPr lang="da-DK" sz="2500" dirty="0"/>
            </a:br>
            <a:br>
              <a:rPr lang="da-DK" sz="1600" dirty="0"/>
            </a:br>
            <a:r>
              <a:rPr lang="da-DK" sz="1600" b="0" i="1" dirty="0"/>
              <a:t>En delleverance i et samarbejdsprojekt initieret af Danske Patienter og finansieret af </a:t>
            </a:r>
            <a:r>
              <a:rPr lang="da-DK" sz="1600" b="0" i="1" dirty="0" err="1"/>
              <a:t>TrygFonden</a:t>
            </a:r>
            <a:r>
              <a:rPr lang="da-DK" sz="1600" b="0" i="1"/>
              <a:t>.</a:t>
            </a:r>
            <a:br>
              <a:rPr lang="da-DK" sz="1600" i="1"/>
            </a:br>
            <a:endParaRPr lang="da-DK" i="1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85B816D-9C23-659D-AC5B-EDB9B1D3BF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562" y="5553287"/>
            <a:ext cx="5219048" cy="948582"/>
          </a:xfrm>
        </p:spPr>
        <p:txBody>
          <a:bodyPr/>
          <a:lstStyle/>
          <a:p>
            <a:r>
              <a:rPr lang="da-DK" b="1" dirty="0"/>
              <a:t>Marie Henriette Madsen, projektchef, VIVE</a:t>
            </a:r>
          </a:p>
          <a:p>
            <a:r>
              <a:rPr lang="da-DK" b="1" dirty="0"/>
              <a:t>Bedre Psykiatri, 27. oktober 2024</a:t>
            </a:r>
          </a:p>
          <a:p>
            <a:endParaRPr lang="da-DK" dirty="0"/>
          </a:p>
        </p:txBody>
      </p:sp>
      <p:pic>
        <p:nvPicPr>
          <p:cNvPr id="18" name="Pladsholder til billede 17">
            <a:extLst>
              <a:ext uri="{FF2B5EF4-FFF2-40B4-BE49-F238E27FC236}">
                <a16:creationId xmlns:a16="http://schemas.microsoft.com/office/drawing/2014/main" id="{7EE154A5-A360-4E4D-A68B-C291300E50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1088" r="30820" b="671"/>
          <a:stretch/>
        </p:blipFill>
        <p:spPr>
          <a:xfrm>
            <a:off x="6107371" y="2000086"/>
            <a:ext cx="5535989" cy="3648131"/>
          </a:xfrm>
        </p:spPr>
      </p:pic>
    </p:spTree>
    <p:extLst>
      <p:ext uri="{BB962C8B-B14F-4D97-AF65-F5344CB8AC3E}">
        <p14:creationId xmlns:p14="http://schemas.microsoft.com/office/powerpoint/2010/main" val="131246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F583F82-33A9-4486-BBCC-37D35674D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922" y="1573502"/>
            <a:ext cx="6130450" cy="5005717"/>
          </a:xfrm>
        </p:spPr>
        <p:txBody>
          <a:bodyPr/>
          <a:lstStyle/>
          <a:p>
            <a:pPr marL="357188" lvl="2" indent="0">
              <a:buNone/>
            </a:pPr>
            <a:r>
              <a:rPr lang="da-DK" sz="1800" dirty="0"/>
              <a:t> </a:t>
            </a:r>
          </a:p>
          <a:p>
            <a:pPr marL="357188" lvl="2" indent="0">
              <a:buNone/>
            </a:pPr>
            <a:endParaRPr lang="da-DK" sz="1800" dirty="0"/>
          </a:p>
          <a:p>
            <a:pPr marL="852488" lvl="3" indent="-177800">
              <a:lnSpc>
                <a:spcPct val="150000"/>
              </a:lnSpc>
            </a:pPr>
            <a:r>
              <a:rPr lang="da-DK" sz="1800" dirty="0"/>
              <a:t> </a:t>
            </a:r>
            <a:r>
              <a:rPr lang="da-DK" sz="2200" dirty="0"/>
              <a:t>Flere nærtstående</a:t>
            </a:r>
          </a:p>
          <a:p>
            <a:pPr marL="852488" lvl="3" indent="-177800">
              <a:lnSpc>
                <a:spcPct val="150000"/>
              </a:lnSpc>
            </a:pPr>
            <a:r>
              <a:rPr lang="da-DK" sz="2200" dirty="0"/>
              <a:t> Flere pårørende til den nærtstående</a:t>
            </a:r>
          </a:p>
          <a:p>
            <a:pPr marL="852488" lvl="3" indent="-177800">
              <a:lnSpc>
                <a:spcPct val="150000"/>
              </a:lnSpc>
            </a:pPr>
            <a:r>
              <a:rPr lang="da-DK" sz="2200" dirty="0"/>
              <a:t> De pårørendes pårørende</a:t>
            </a:r>
          </a:p>
          <a:p>
            <a:pPr marL="852488" lvl="3" indent="-177800">
              <a:lnSpc>
                <a:spcPct val="150000"/>
              </a:lnSpc>
            </a:pPr>
            <a:r>
              <a:rPr lang="da-DK" sz="2200" dirty="0"/>
              <a:t> Flere fagprofessionelle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F3F4395-A0D2-4017-9C4C-568C66E8EE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35" y="1246028"/>
            <a:ext cx="4868070" cy="48665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EF92DA8-8839-41EC-A02F-D30E828F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37" y="1003568"/>
            <a:ext cx="10733003" cy="576843"/>
          </a:xfrm>
        </p:spPr>
        <p:txBody>
          <a:bodyPr/>
          <a:lstStyle/>
          <a:p>
            <a:r>
              <a:rPr lang="da-DK" dirty="0"/>
              <a:t>Pårørendes relationelle økosystem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E90D69D-BC78-475F-8EA7-F88CFE3711C5}"/>
              </a:ext>
            </a:extLst>
          </p:cNvPr>
          <p:cNvSpPr txBox="1"/>
          <p:nvPr/>
        </p:nvSpPr>
        <p:spPr>
          <a:xfrm>
            <a:off x="6897758" y="6172200"/>
            <a:ext cx="3856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i="1" dirty="0"/>
              <a:t>N: nærtstående, P: pårørende    </a:t>
            </a:r>
          </a:p>
          <a:p>
            <a:pPr algn="ctr"/>
            <a:r>
              <a:rPr lang="da-DK" sz="1200" i="1" dirty="0"/>
              <a:t> </a:t>
            </a:r>
            <a:r>
              <a:rPr lang="da-DK" sz="1000" i="1" dirty="0"/>
              <a:t>PP: pårørendes pårørende, FP: de fagprofessionelle</a:t>
            </a:r>
          </a:p>
        </p:txBody>
      </p:sp>
    </p:spTree>
    <p:extLst>
      <p:ext uri="{BB962C8B-B14F-4D97-AF65-F5344CB8AC3E}">
        <p14:creationId xmlns:p14="http://schemas.microsoft.com/office/powerpoint/2010/main" val="15275098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D77187E-F388-435A-9EAA-62F9C4FE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Forskellige opgaver knytter sig til forskellige roller</a:t>
            </a:r>
          </a:p>
          <a:p>
            <a:r>
              <a:rPr lang="da-DK" dirty="0"/>
              <a:t>Forskellige betingelser for at træde ind og ud af pårørenderollen/-rollerne – afhængig af fx</a:t>
            </a:r>
          </a:p>
          <a:p>
            <a:pPr lvl="1"/>
            <a:r>
              <a:rPr lang="da-DK" sz="1600" dirty="0"/>
              <a:t>Relation mellem den nærtstående og den pårørende</a:t>
            </a:r>
          </a:p>
          <a:p>
            <a:pPr lvl="1"/>
            <a:r>
              <a:rPr lang="da-DK" sz="1600" dirty="0"/>
              <a:t>Den nærtståendes sygdom og situation</a:t>
            </a:r>
          </a:p>
          <a:p>
            <a:pPr lvl="1"/>
            <a:r>
              <a:rPr lang="da-DK" sz="1600" dirty="0"/>
              <a:t>Hverdag eller systemkontakt  </a:t>
            </a:r>
          </a:p>
          <a:p>
            <a:r>
              <a:rPr lang="da-DK" dirty="0"/>
              <a:t>Nogle roller opleves mere ønskværdige end andre</a:t>
            </a:r>
          </a:p>
          <a:p>
            <a:pPr lvl="1"/>
            <a:r>
              <a:rPr lang="da-DK" sz="1600" dirty="0"/>
              <a:t>Roller, der indebærer pleje og behandling kan fx opleves som indgribende og ødelæggende for den grundlæggende relation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614E1EF-C1B0-49EC-B946-12430DA8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Pårørenderollens mange ansigter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7839467-CC15-448D-8B5A-53D847EE7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7">
            <a:extLst>
              <a:ext uri="{FF2B5EF4-FFF2-40B4-BE49-F238E27FC236}">
                <a16:creationId xmlns:a16="http://schemas.microsoft.com/office/drawing/2014/main" id="{3830BDA6-1AAA-4246-B1A5-0D4BF5B5D1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1604496"/>
            <a:ext cx="5081587" cy="4206220"/>
          </a:xfrm>
        </p:spPr>
      </p:pic>
    </p:spTree>
    <p:extLst>
      <p:ext uri="{BB962C8B-B14F-4D97-AF65-F5344CB8AC3E}">
        <p14:creationId xmlns:p14="http://schemas.microsoft.com/office/powerpoint/2010/main" val="3966043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F583F82-33A9-4486-BBCC-37D35674D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433" y="1490662"/>
            <a:ext cx="6689926" cy="3110842"/>
          </a:xfrm>
        </p:spPr>
        <p:txBody>
          <a:bodyPr/>
          <a:lstStyle/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Psykosociale opgaver: </a:t>
            </a:r>
            <a:r>
              <a:rPr lang="da-DK" sz="1300" dirty="0">
                <a:highlight>
                  <a:srgbClr val="FFFFFF"/>
                </a:highlight>
              </a:rPr>
              <a:t>samvær, samtaler, motivere til at modtage hjælp og udføre daglige gøremål, deltage i sociale arrangementer mm</a:t>
            </a:r>
          </a:p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Plejemæssige opgaver</a:t>
            </a:r>
            <a:r>
              <a:rPr lang="da-DK" sz="1300" dirty="0">
                <a:highlight>
                  <a:srgbClr val="FFFFFF"/>
                </a:highlight>
              </a:rPr>
              <a:t>: daglig personlig hygiejne, toiletbesøg, hjælpe i seng mm </a:t>
            </a:r>
          </a:p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Behandlingsrelaterede opgaver:</a:t>
            </a:r>
            <a:r>
              <a:rPr lang="da-DK" sz="1300" dirty="0">
                <a:highlight>
                  <a:srgbClr val="FFFFFF"/>
                </a:highlight>
              </a:rPr>
              <a:t> akutte opgaver (fx iværksætte indlæggelse), medicin, sårpleje, måltidsstøttemålinger, observere, reagere, forstå og fortolke mm</a:t>
            </a:r>
          </a:p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Praktiske opgaver: </a:t>
            </a:r>
            <a:r>
              <a:rPr lang="da-DK" sz="1300" dirty="0">
                <a:highlight>
                  <a:srgbClr val="FFFFFF"/>
                </a:highlight>
              </a:rPr>
              <a:t>huslige opgaver, boligsituationer/flytninger, kørsel/transport, teknisk hjælp, økonomi mm</a:t>
            </a:r>
          </a:p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Koordinering og overblik: </a:t>
            </a:r>
            <a:r>
              <a:rPr lang="da-DK" sz="1300" dirty="0">
                <a:highlight>
                  <a:srgbClr val="FFFFFF"/>
                </a:highlight>
              </a:rPr>
              <a:t>deltage i samtaler/møder, koordinere videndeling, tovholder på aftaler, afgange/fuldmagter mm </a:t>
            </a:r>
          </a:p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Vagthund og talsperson:</a:t>
            </a:r>
            <a:r>
              <a:rPr lang="da-DK" sz="1300" dirty="0">
                <a:highlight>
                  <a:srgbClr val="FFFFFF"/>
                </a:highlight>
              </a:rPr>
              <a:t> advokat, oversætter og talerør – sikre at den nærtstående får den bedst mulige hjælp</a:t>
            </a:r>
          </a:p>
          <a:p>
            <a:pPr marL="534988" lvl="2">
              <a:lnSpc>
                <a:spcPct val="150000"/>
              </a:lnSpc>
            </a:pPr>
            <a:r>
              <a:rPr lang="da-DK" sz="1300" b="1" dirty="0">
                <a:highlight>
                  <a:srgbClr val="FFFFFF"/>
                </a:highlight>
              </a:rPr>
              <a:t>Afledte opgaver:</a:t>
            </a:r>
            <a:r>
              <a:rPr lang="da-DK" sz="1300" dirty="0">
                <a:highlight>
                  <a:srgbClr val="FFFFFF"/>
                </a:highlight>
              </a:rPr>
              <a:t> andre børn i familien, pårørenderettigheder, familiens økonomi, pårørendes eget mentale helbred mm</a:t>
            </a:r>
          </a:p>
          <a:p>
            <a:pPr marL="534988" lvl="2">
              <a:lnSpc>
                <a:spcPct val="150000"/>
              </a:lnSpc>
              <a:buNone/>
            </a:pPr>
            <a:endParaRPr lang="da-DK" sz="1300" dirty="0">
              <a:highlight>
                <a:srgbClr val="FFFFFF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da-DK" sz="1300" dirty="0">
              <a:highlight>
                <a:srgbClr val="FFFF00"/>
              </a:highlight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F92DA8-8839-41EC-A02F-D30E828F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8" y="625978"/>
            <a:ext cx="10733003" cy="576843"/>
          </a:xfrm>
        </p:spPr>
        <p:txBody>
          <a:bodyPr/>
          <a:lstStyle/>
          <a:p>
            <a:r>
              <a:rPr lang="da-DK" dirty="0"/>
              <a:t>Opgaverne er mange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2C42AC9C-8E7F-4B71-9001-92CE417EEB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r="19010"/>
          <a:stretch/>
        </p:blipFill>
        <p:spPr>
          <a:xfrm>
            <a:off x="6907293" y="913819"/>
            <a:ext cx="5284707" cy="5653407"/>
          </a:xfrm>
        </p:spPr>
      </p:pic>
    </p:spTree>
    <p:extLst>
      <p:ext uri="{BB962C8B-B14F-4D97-AF65-F5344CB8AC3E}">
        <p14:creationId xmlns:p14="http://schemas.microsoft.com/office/powerpoint/2010/main" val="22828623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F583F82-33A9-4486-BBCC-37D35674D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400" y="1628426"/>
            <a:ext cx="5795913" cy="4783525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a-DK" sz="2200" dirty="0">
              <a:highlight>
                <a:srgbClr val="FFFF00"/>
              </a:highlight>
            </a:endParaRPr>
          </a:p>
          <a:p>
            <a:pPr marL="357188" lvl="2">
              <a:lnSpc>
                <a:spcPct val="150000"/>
              </a:lnSpc>
            </a:pPr>
            <a:r>
              <a:rPr lang="da-DK" sz="2200" dirty="0">
                <a:highlight>
                  <a:srgbClr val="FFFFFF"/>
                </a:highlight>
              </a:rPr>
              <a:t>Kompenserer for utilstrækkeligheder </a:t>
            </a:r>
          </a:p>
          <a:p>
            <a:pPr marL="357188" lvl="2">
              <a:lnSpc>
                <a:spcPct val="150000"/>
              </a:lnSpc>
            </a:pPr>
            <a:r>
              <a:rPr lang="da-DK" sz="2200" dirty="0">
                <a:highlight>
                  <a:srgbClr val="FFFFFF"/>
                </a:highlight>
              </a:rPr>
              <a:t>Kompenserer for manglende </a:t>
            </a:r>
            <a:r>
              <a:rPr lang="da-DK" sz="2200" dirty="0" err="1">
                <a:highlight>
                  <a:srgbClr val="FFFFFF"/>
                </a:highlight>
              </a:rPr>
              <a:t>synkronicitet</a:t>
            </a:r>
            <a:r>
              <a:rPr lang="da-DK" sz="2200" dirty="0">
                <a:highlight>
                  <a:srgbClr val="FFFFFF"/>
                </a:highlight>
              </a:rPr>
              <a:t> fx mellem behov og timing </a:t>
            </a:r>
          </a:p>
          <a:p>
            <a:pPr marL="357188" lvl="2">
              <a:lnSpc>
                <a:spcPct val="150000"/>
              </a:lnSpc>
            </a:pPr>
            <a:r>
              <a:rPr lang="da-DK" sz="2200" dirty="0">
                <a:highlight>
                  <a:srgbClr val="FFFFFF"/>
                </a:highlight>
              </a:rPr>
              <a:t>Ofte drevet af en moralsk forpligtelse</a:t>
            </a:r>
          </a:p>
          <a:p>
            <a:pPr marL="357188" lvl="2">
              <a:lnSpc>
                <a:spcPct val="150000"/>
              </a:lnSpc>
            </a:pPr>
            <a:r>
              <a:rPr lang="da-DK" sz="2200" dirty="0">
                <a:highlight>
                  <a:srgbClr val="FFFFFF"/>
                </a:highlight>
              </a:rPr>
              <a:t>Kan være forbundet med magtesløshed</a:t>
            </a:r>
            <a:endParaRPr lang="da-DK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F92DA8-8839-41EC-A02F-D30E828F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10" y="1120304"/>
            <a:ext cx="10733003" cy="576843"/>
          </a:xfrm>
        </p:spPr>
        <p:txBody>
          <a:bodyPr/>
          <a:lstStyle/>
          <a:p>
            <a:r>
              <a:rPr lang="da-DK" dirty="0"/>
              <a:t>Kompenseringsopgaver fylder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7488F33-72DA-4410-A8D9-EB567496A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403012"/>
              </p:ext>
            </p:extLst>
          </p:nvPr>
        </p:nvGraphicFramePr>
        <p:xfrm>
          <a:off x="6311590" y="1260088"/>
          <a:ext cx="6148040" cy="530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587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5">
            <a:extLst>
              <a:ext uri="{FF2B5EF4-FFF2-40B4-BE49-F238E27FC236}">
                <a16:creationId xmlns:a16="http://schemas.microsoft.com/office/drawing/2014/main" id="{30C6709D-4D15-41BC-94B3-434AD8807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506" r="4914" b="1745"/>
          <a:stretch/>
        </p:blipFill>
        <p:spPr>
          <a:xfrm>
            <a:off x="6786633" y="308113"/>
            <a:ext cx="4095091" cy="6211956"/>
          </a:xfrm>
          <a:prstGeom prst="rect">
            <a:avLst/>
          </a:prstGeom>
          <a:ln>
            <a:noFill/>
          </a:ln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BCAAA32-7355-4257-B887-FB0ED1670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718" y="2066134"/>
            <a:ext cx="5727130" cy="3520627"/>
          </a:xfrm>
        </p:spPr>
        <p:txBody>
          <a:bodyPr/>
          <a:lstStyle/>
          <a:p>
            <a:pPr marL="446088" lvl="2">
              <a:lnSpc>
                <a:spcPct val="150000"/>
              </a:lnSpc>
            </a:pPr>
            <a:r>
              <a:rPr lang="da-DK" sz="2200" dirty="0">
                <a:latin typeface="+mn-lt"/>
              </a:rPr>
              <a:t>Familieliv og relationer</a:t>
            </a:r>
          </a:p>
          <a:p>
            <a:pPr marL="446088" lvl="2">
              <a:lnSpc>
                <a:spcPct val="150000"/>
              </a:lnSpc>
            </a:pPr>
            <a:r>
              <a:rPr lang="da-DK" sz="2200" dirty="0">
                <a:latin typeface="+mn-lt"/>
              </a:rPr>
              <a:t>Det sociale liv</a:t>
            </a:r>
          </a:p>
          <a:p>
            <a:pPr marL="446088" lvl="2">
              <a:lnSpc>
                <a:spcPct val="150000"/>
              </a:lnSpc>
            </a:pPr>
            <a:r>
              <a:rPr lang="da-DK" sz="2200" dirty="0">
                <a:latin typeface="+mn-lt"/>
              </a:rPr>
              <a:t>Arbejdsliv</a:t>
            </a:r>
          </a:p>
          <a:p>
            <a:pPr marL="446088" lvl="2">
              <a:lnSpc>
                <a:spcPct val="150000"/>
              </a:lnSpc>
            </a:pPr>
            <a:r>
              <a:rPr lang="da-DK" sz="2200" dirty="0">
                <a:latin typeface="+mn-lt"/>
              </a:rPr>
              <a:t>Økonomi</a:t>
            </a:r>
          </a:p>
          <a:p>
            <a:pPr marL="446088" lvl="2">
              <a:lnSpc>
                <a:spcPct val="150000"/>
              </a:lnSpc>
            </a:pPr>
            <a:r>
              <a:rPr lang="da-DK" sz="2200" dirty="0">
                <a:latin typeface="+mn-lt"/>
              </a:rPr>
              <a:t>Fysisk &amp; mentalt helbred</a:t>
            </a:r>
          </a:p>
          <a:p>
            <a:pPr marL="446088" lvl="2">
              <a:lnSpc>
                <a:spcPct val="150000"/>
              </a:lnSpc>
            </a:pPr>
            <a:endParaRPr lang="da-DK" sz="2200" dirty="0">
              <a:latin typeface="+mn-lt"/>
            </a:endParaRPr>
          </a:p>
          <a:p>
            <a:pPr marL="635000" lvl="2" indent="0">
              <a:buNone/>
            </a:pPr>
            <a:endParaRPr lang="da-DK" sz="2200" dirty="0">
              <a:latin typeface="+mn-lt"/>
            </a:endParaRPr>
          </a:p>
          <a:p>
            <a:pPr marL="635000" lvl="2" indent="0">
              <a:buNone/>
            </a:pPr>
            <a:endParaRPr lang="da-DK" sz="2200" dirty="0">
              <a:latin typeface="+mn-lt"/>
            </a:endParaRPr>
          </a:p>
          <a:p>
            <a:endParaRPr lang="da-DK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A9BBCA-9830-4BDD-9D53-779B4ECA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1" y="856331"/>
            <a:ext cx="5885122" cy="576843"/>
          </a:xfrm>
        </p:spPr>
        <p:txBody>
          <a:bodyPr/>
          <a:lstStyle/>
          <a:p>
            <a:r>
              <a:rPr lang="da-DK" dirty="0"/>
              <a:t>Påvirkning af hverdagslivet</a:t>
            </a:r>
            <a:br>
              <a:rPr lang="da-DK" dirty="0"/>
            </a:b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00799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F7E9A3A-B3DF-4254-B16E-75D6E75380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22" r="4914" b="1220"/>
          <a:stretch/>
        </p:blipFill>
        <p:spPr>
          <a:xfrm>
            <a:off x="8059495" y="1390367"/>
            <a:ext cx="3161784" cy="4791771"/>
          </a:xfrm>
          <a:ln>
            <a:noFill/>
          </a:ln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BCAAA32-7355-4257-B887-FB0ED1670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658" y="1776201"/>
            <a:ext cx="7025590" cy="3565233"/>
          </a:xfrm>
        </p:spPr>
        <p:txBody>
          <a:bodyPr/>
          <a:lstStyle/>
          <a:p>
            <a:pPr marL="446088" lvl="2"/>
            <a:r>
              <a:rPr lang="da-DK" sz="2000" dirty="0"/>
              <a:t>eget hverdagsliv, herunder fx egen sygdom </a:t>
            </a:r>
          </a:p>
          <a:p>
            <a:pPr marL="446088" lvl="2"/>
            <a:r>
              <a:rPr lang="da-DK" sz="2000" dirty="0"/>
              <a:t>karakter af nærtståendes sygdom/problematik og udvikling heri </a:t>
            </a:r>
          </a:p>
          <a:p>
            <a:pPr marL="446088" lvl="2"/>
            <a:r>
              <a:rPr lang="da-DK" sz="2000" dirty="0"/>
              <a:t>den grundlæggende relation</a:t>
            </a:r>
          </a:p>
          <a:p>
            <a:pPr marL="446088" lvl="2"/>
            <a:r>
              <a:rPr lang="da-DK" sz="2000" dirty="0"/>
              <a:t>geografi</a:t>
            </a:r>
          </a:p>
          <a:p>
            <a:pPr marL="446088" lvl="2"/>
            <a:r>
              <a:rPr lang="da-DK" sz="2000" dirty="0" err="1"/>
              <a:t>bosituation</a:t>
            </a:r>
            <a:endParaRPr lang="da-DK" sz="2000" dirty="0"/>
          </a:p>
          <a:p>
            <a:pPr marL="446088" lvl="2"/>
            <a:r>
              <a:rPr lang="da-DK" sz="2000" dirty="0"/>
              <a:t>relationelle økosystem</a:t>
            </a:r>
          </a:p>
          <a:p>
            <a:pPr marL="446088" lvl="2"/>
            <a:r>
              <a:rPr lang="da-DK" sz="2000" dirty="0"/>
              <a:t>samarbejde med systemer og fagprofessionelle aktører</a:t>
            </a:r>
          </a:p>
          <a:p>
            <a:pPr marL="446088" lvl="2"/>
            <a:r>
              <a:rPr lang="da-DK" sz="2000" dirty="0"/>
              <a:t>egen faglig baggrund</a:t>
            </a:r>
          </a:p>
          <a:p>
            <a:pPr marL="446088" lvl="2"/>
            <a:r>
              <a:rPr lang="da-DK" sz="2000" dirty="0"/>
              <a:t>mulighed for åndehuller og formaliseret hjælp</a:t>
            </a:r>
          </a:p>
          <a:p>
            <a:endParaRPr lang="da-DK" dirty="0"/>
          </a:p>
          <a:p>
            <a:pPr marL="635000" lvl="2" indent="0">
              <a:buNone/>
            </a:pPr>
            <a:endParaRPr lang="da-DK" dirty="0"/>
          </a:p>
          <a:p>
            <a:pPr marL="635000" lvl="2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A9BBCA-9830-4BDD-9D53-779B4ECA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1" y="655609"/>
            <a:ext cx="7267872" cy="576843"/>
          </a:xfrm>
        </p:spPr>
        <p:txBody>
          <a:bodyPr/>
          <a:lstStyle/>
          <a:p>
            <a:r>
              <a:rPr lang="da-DK" dirty="0"/>
              <a:t>Belastning – en sum af påvirkninger</a:t>
            </a:r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30295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CC06A8E-A814-43B9-A5A9-53243BE24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829" y="1976585"/>
            <a:ext cx="6512332" cy="428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a-DK" sz="2200" dirty="0"/>
          </a:p>
          <a:p>
            <a:pPr>
              <a:lnSpc>
                <a:spcPct val="150000"/>
              </a:lnSpc>
            </a:pPr>
            <a:r>
              <a:rPr lang="da-DK" sz="2200" dirty="0"/>
              <a:t>Åndehuller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De pårørendes pårørende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At møde ligesindede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200" b="1" dirty="0"/>
          </a:p>
          <a:p>
            <a:pPr marL="0" indent="0">
              <a:lnSpc>
                <a:spcPct val="150000"/>
              </a:lnSpc>
              <a:buNone/>
            </a:pPr>
            <a:endParaRPr lang="da-DK" sz="2200" dirty="0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C7C36B7A-A6AF-4BD5-97E9-96676905F72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5146152"/>
              </p:ext>
            </p:extLst>
          </p:nvPr>
        </p:nvGraphicFramePr>
        <p:xfrm>
          <a:off x="5561352" y="1559609"/>
          <a:ext cx="6212152" cy="500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2F601F4-1D98-46FB-A5C3-A16D0369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03" y="386531"/>
            <a:ext cx="10733003" cy="991312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Åndehuller og formaliserede støttetilbud</a:t>
            </a:r>
          </a:p>
        </p:txBody>
      </p:sp>
    </p:spTree>
    <p:extLst>
      <p:ext uri="{BB962C8B-B14F-4D97-AF65-F5344CB8AC3E}">
        <p14:creationId xmlns:p14="http://schemas.microsoft.com/office/powerpoint/2010/main" val="17091608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CC06A8E-A814-43B9-A5A9-53243BE24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848" y="2186447"/>
            <a:ext cx="5639794" cy="4284000"/>
          </a:xfrm>
        </p:spPr>
        <p:txBody>
          <a:bodyPr/>
          <a:lstStyle/>
          <a:p>
            <a:pPr marL="0" indent="0">
              <a:buNone/>
            </a:pPr>
            <a:endParaRPr lang="da-DK" sz="2200" b="1" dirty="0"/>
          </a:p>
          <a:p>
            <a:pPr>
              <a:lnSpc>
                <a:spcPct val="150000"/>
              </a:lnSpc>
            </a:pPr>
            <a:r>
              <a:rPr lang="da-DK" sz="2200" dirty="0"/>
              <a:t>Ikke at være bevidst om sine behov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Ikke at blive mødt i sine behov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Timingen er svær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Den nærtståendes situation </a:t>
            </a:r>
          </a:p>
          <a:p>
            <a:pPr>
              <a:lnSpc>
                <a:spcPct val="150000"/>
              </a:lnSpc>
            </a:pPr>
            <a:r>
              <a:rPr lang="da-DK" sz="2200" dirty="0"/>
              <a:t>Udfordring at finde hjælpen</a:t>
            </a:r>
          </a:p>
          <a:p>
            <a:endParaRPr lang="da-DK" sz="2200" dirty="0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C7C36B7A-A6AF-4BD5-97E9-96676905F72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4398893"/>
              </p:ext>
            </p:extLst>
          </p:nvPr>
        </p:nvGraphicFramePr>
        <p:xfrm>
          <a:off x="6212230" y="1904382"/>
          <a:ext cx="5081587" cy="428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2F601F4-1D98-46FB-A5C3-A16D0369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21" y="586616"/>
            <a:ext cx="10733003" cy="991312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Uopfyldte behov for hjælp og støtte</a:t>
            </a:r>
          </a:p>
        </p:txBody>
      </p:sp>
    </p:spTree>
    <p:extLst>
      <p:ext uri="{BB962C8B-B14F-4D97-AF65-F5344CB8AC3E}">
        <p14:creationId xmlns:p14="http://schemas.microsoft.com/office/powerpoint/2010/main" val="16215949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22918F7-8F3E-49D4-B193-D9C23978C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5844" y="3332095"/>
            <a:ext cx="2973050" cy="983915"/>
          </a:xfrm>
        </p:spPr>
        <p:txBody>
          <a:bodyPr anchor="ctr"/>
          <a:lstStyle/>
          <a:p>
            <a:pPr algn="ctr"/>
            <a:r>
              <a:rPr lang="da-DK" sz="2400" b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Inddragelsens retning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5ADD9760-D424-478C-8AFF-37198B932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106" y="3473588"/>
            <a:ext cx="3157544" cy="446771"/>
          </a:xfr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2400" b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Ulighed påvirker vilkår </a:t>
            </a:r>
            <a:r>
              <a:rPr lang="da-DK" sz="2400" b="0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7720733-BCD4-42F8-A683-D6C30D0F66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14894" y="3358180"/>
            <a:ext cx="2762211" cy="983915"/>
          </a:xfrm>
        </p:spPr>
        <p:txBody>
          <a:bodyPr anchor="b"/>
          <a:lstStyle/>
          <a:p>
            <a:pPr algn="ctr"/>
            <a:r>
              <a:rPr lang="da-DK" sz="2400" b="0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Pårørende er mere end en ressource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2F601F4-1D98-46FB-A5C3-A16D0369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00" y="949745"/>
            <a:ext cx="10733003" cy="566904"/>
          </a:xfrm>
        </p:spPr>
        <p:txBody>
          <a:bodyPr/>
          <a:lstStyle/>
          <a:p>
            <a:r>
              <a:rPr lang="da-DK" dirty="0"/>
              <a:t>Konkluderende bemærkninger </a:t>
            </a:r>
          </a:p>
        </p:txBody>
      </p:sp>
      <p:pic>
        <p:nvPicPr>
          <p:cNvPr id="14" name="Billede 13" descr="Ikon">
            <a:extLst>
              <a:ext uri="{FF2B5EF4-FFF2-40B4-BE49-F238E27FC236}">
                <a16:creationId xmlns:a16="http://schemas.microsoft.com/office/drawing/2014/main" id="{65A71218-3D2B-4B0F-9E20-859DEE0AD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6" y="1900386"/>
            <a:ext cx="1484026" cy="1484026"/>
          </a:xfrm>
          <a:prstGeom prst="rect">
            <a:avLst/>
          </a:prstGeom>
        </p:spPr>
      </p:pic>
      <p:pic>
        <p:nvPicPr>
          <p:cNvPr id="13" name="Picture 2" descr="Mindre ulighed | Verdensmål">
            <a:extLst>
              <a:ext uri="{FF2B5EF4-FFF2-40B4-BE49-F238E27FC236}">
                <a16:creationId xmlns:a16="http://schemas.microsoft.com/office/drawing/2014/main" id="{F3B55711-51CB-4917-BC71-5982B6870C6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40487" r="33829" b="22116"/>
          <a:stretch/>
        </p:blipFill>
        <p:spPr bwMode="auto">
          <a:xfrm>
            <a:off x="1750278" y="1901212"/>
            <a:ext cx="1483200" cy="1483200"/>
          </a:xfrm>
          <a:prstGeom prst="ellipse">
            <a:avLst/>
          </a:prstGeom>
          <a:ln w="3175" cap="rnd">
            <a:solidFill>
              <a:srgbClr val="F5EFE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illede 25" descr="Ikon">
            <a:extLst>
              <a:ext uri="{FF2B5EF4-FFF2-40B4-BE49-F238E27FC236}">
                <a16:creationId xmlns:a16="http://schemas.microsoft.com/office/drawing/2014/main" id="{5E767870-7F32-4329-A490-1B3C497F4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00" y="1903068"/>
            <a:ext cx="1483200" cy="1483200"/>
          </a:xfrm>
          <a:prstGeom prst="rect">
            <a:avLst/>
          </a:prstGeom>
        </p:spPr>
      </p:pic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728A29F-FDAD-4D12-8ABF-ABBF8072A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4849" y="4115961"/>
            <a:ext cx="2985801" cy="31794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økonomiske muligheder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relationelle forudsætninger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forudsætninger for at navigere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geografiske forskelle</a:t>
            </a:r>
          </a:p>
          <a:p>
            <a:endParaRPr lang="da-DK" dirty="0"/>
          </a:p>
        </p:txBody>
      </p:sp>
      <p:sp>
        <p:nvSpPr>
          <p:cNvPr id="15" name="Pladsholder til tekst 7">
            <a:extLst>
              <a:ext uri="{FF2B5EF4-FFF2-40B4-BE49-F238E27FC236}">
                <a16:creationId xmlns:a16="http://schemas.microsoft.com/office/drawing/2014/main" id="{3BEECF58-6AA9-4264-90FF-B9BE1D7294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38075" y="4593921"/>
            <a:ext cx="3876969" cy="31794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pårørendes behov forstås ud fra den nærtståendes situation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møde den pårørende som et menneske i sin egen ret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varsom med simpel ressourceretorik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63F096B1-97C0-4C7A-B685-86BA33880B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5044" y="4115961"/>
            <a:ext cx="3669546" cy="31794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opmærksomhed på den pårørendes samlede situation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pårørendesituationen er ikke statisk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05154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3DBAD4B-3ADC-492D-949A-18757B936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9" t="15694" r="30306" b="5694"/>
          <a:stretch/>
        </p:blipFill>
        <p:spPr>
          <a:xfrm rot="276392">
            <a:off x="2131530" y="694292"/>
            <a:ext cx="3902766" cy="56640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149F73E-7FC1-40AE-8B9E-EAF3A358DC61}"/>
              </a:ext>
            </a:extLst>
          </p:cNvPr>
          <p:cNvSpPr txBox="1"/>
          <p:nvPr/>
        </p:nvSpPr>
        <p:spPr>
          <a:xfrm>
            <a:off x="5569172" y="4787565"/>
            <a:ext cx="534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000" dirty="0">
                <a:solidFill>
                  <a:schemeClr val="bg1"/>
                </a:solidFill>
              </a:rPr>
              <a:t>Tak til de pårørende, </a:t>
            </a:r>
          </a:p>
          <a:p>
            <a:pPr algn="r"/>
            <a:r>
              <a:rPr lang="da-DK" sz="2000" dirty="0">
                <a:solidFill>
                  <a:schemeClr val="bg1"/>
                </a:solidFill>
              </a:rPr>
              <a:t>der har deltaget i undersøgelsen</a:t>
            </a:r>
          </a:p>
        </p:txBody>
      </p:sp>
    </p:spTree>
    <p:extLst>
      <p:ext uri="{BB962C8B-B14F-4D97-AF65-F5344CB8AC3E}">
        <p14:creationId xmlns:p14="http://schemas.microsoft.com/office/powerpoint/2010/main" val="1149832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0D2D57CA-BE0C-487A-BF5A-DDF5EB551F92}"/>
              </a:ext>
            </a:extLst>
          </p:cNvPr>
          <p:cNvSpPr txBox="1"/>
          <p:nvPr/>
        </p:nvSpPr>
        <p:spPr>
          <a:xfrm>
            <a:off x="844826" y="2196548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500" dirty="0">
                <a:solidFill>
                  <a:schemeClr val="bg1"/>
                </a:solidFill>
              </a:rPr>
              <a:t>Kort introduktion til interviewundersøgelsen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500" dirty="0">
                <a:solidFill>
                  <a:schemeClr val="bg1"/>
                </a:solidFill>
              </a:rPr>
              <a:t>De mest centrale fund</a:t>
            </a:r>
          </a:p>
        </p:txBody>
      </p:sp>
      <p:sp>
        <p:nvSpPr>
          <p:cNvPr id="28" name="Pladsholder til tekst 27">
            <a:extLst>
              <a:ext uri="{FF2B5EF4-FFF2-40B4-BE49-F238E27FC236}">
                <a16:creationId xmlns:a16="http://schemas.microsoft.com/office/drawing/2014/main" id="{A3EA70E5-2864-4297-B044-ABA1101BB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3357" y="2192165"/>
            <a:ext cx="5082480" cy="4284000"/>
          </a:xfrm>
        </p:spPr>
        <p:txBody>
          <a:bodyPr/>
          <a:lstStyle/>
          <a:p>
            <a:pPr marL="357188" indent="-357188"/>
            <a:r>
              <a:rPr lang="da-DK" sz="2200" dirty="0"/>
              <a:t>Kort introduktion til    interviewundersøgelsen</a:t>
            </a:r>
          </a:p>
          <a:p>
            <a:pPr marL="357188" indent="-357188">
              <a:lnSpc>
                <a:spcPct val="150000"/>
              </a:lnSpc>
            </a:pPr>
            <a:r>
              <a:rPr lang="da-DK" sz="2200" dirty="0"/>
              <a:t>Centrale fund</a:t>
            </a:r>
          </a:p>
          <a:p>
            <a:pPr marL="357188" indent="-357188">
              <a:lnSpc>
                <a:spcPct val="150000"/>
              </a:lnSpc>
            </a:pPr>
            <a:r>
              <a:rPr lang="da-DK" sz="2200" dirty="0"/>
              <a:t>Konkluderende bemærkninger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97566D6B-B3D0-474E-AAA6-D8F3319B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77" t="15338" r="30137" b="9149"/>
          <a:stretch/>
        </p:blipFill>
        <p:spPr>
          <a:xfrm>
            <a:off x="6173861" y="602846"/>
            <a:ext cx="4311921" cy="57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27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1362A8-62D9-482F-8556-3DF28381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27" y="2655341"/>
            <a:ext cx="10761784" cy="576843"/>
          </a:xfrm>
        </p:spPr>
        <p:txBody>
          <a:bodyPr/>
          <a:lstStyle/>
          <a:p>
            <a:r>
              <a:rPr lang="da-DK" sz="4000" dirty="0"/>
              <a:t>Kort om undersøgelsen</a:t>
            </a:r>
          </a:p>
        </p:txBody>
      </p:sp>
    </p:spTree>
    <p:extLst>
      <p:ext uri="{BB962C8B-B14F-4D97-AF65-F5344CB8AC3E}">
        <p14:creationId xmlns:p14="http://schemas.microsoft.com/office/powerpoint/2010/main" val="19201879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CCAA198-A29E-4FF1-8657-1AE2BEA372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4488" lvl="2" indent="0">
              <a:lnSpc>
                <a:spcPct val="150000"/>
              </a:lnSpc>
              <a:buNone/>
            </a:pPr>
            <a:endParaRPr lang="da-DK" sz="2200" b="1" dirty="0"/>
          </a:p>
          <a:p>
            <a:pPr marL="630238" lvl="2">
              <a:lnSpc>
                <a:spcPct val="150000"/>
              </a:lnSpc>
            </a:pPr>
            <a:r>
              <a:rPr lang="da-DK" sz="2200" dirty="0"/>
              <a:t>At undersøge hvordan pårørende i Danmark oplever rollen som pårørende, hvad pårørenderollen indebærer, og hvordan pårørenderollen påvirker deres liv og livskvalitet</a:t>
            </a:r>
          </a:p>
          <a:p>
            <a:pPr marL="344488" lvl="2" indent="0">
              <a:lnSpc>
                <a:spcPct val="150000"/>
              </a:lnSpc>
              <a:buNone/>
            </a:pPr>
            <a:endParaRPr lang="da-DK" sz="2200" dirty="0"/>
          </a:p>
          <a:p>
            <a:pPr marL="635000" lvl="2" indent="0">
              <a:lnSpc>
                <a:spcPct val="150000"/>
              </a:lnSpc>
              <a:buNone/>
            </a:pPr>
            <a:endParaRPr lang="da-DK" sz="2200" dirty="0"/>
          </a:p>
          <a:p>
            <a:pPr marL="635000" lvl="2" indent="0">
              <a:lnSpc>
                <a:spcPct val="150000"/>
              </a:lnSpc>
              <a:buNone/>
            </a:pPr>
            <a:endParaRPr lang="da-DK" sz="2200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F26AEF7-3EB9-4AAC-8A1E-30F8A028BC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0543" y="3031422"/>
            <a:ext cx="5082480" cy="25119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r>
              <a:rPr lang="da-DK" sz="2000" b="1" dirty="0">
                <a:solidFill>
                  <a:schemeClr val="bg1"/>
                </a:solidFill>
              </a:rPr>
              <a:t>Centrale begreber</a:t>
            </a:r>
          </a:p>
          <a:p>
            <a:pPr>
              <a:spcAft>
                <a:spcPts val="1200"/>
              </a:spcAft>
            </a:pPr>
            <a:r>
              <a:rPr lang="da-DK" u="sng" dirty="0">
                <a:solidFill>
                  <a:schemeClr val="bg1"/>
                </a:solidFill>
              </a:rPr>
              <a:t>Pårørende: </a:t>
            </a:r>
            <a:r>
              <a:rPr lang="da-DK" dirty="0">
                <a:solidFill>
                  <a:schemeClr val="bg1"/>
                </a:solidFill>
              </a:rPr>
              <a:t>Det menneske, som drager omsorg for, hjælper og støtter en nærtstående med behov herfor, fx på grund af sygdom.</a:t>
            </a:r>
          </a:p>
          <a:p>
            <a:pPr>
              <a:spcAft>
                <a:spcPts val="1200"/>
              </a:spcAft>
            </a:pPr>
            <a:r>
              <a:rPr lang="da-DK" u="sng" dirty="0">
                <a:solidFill>
                  <a:schemeClr val="bg1"/>
                </a:solidFill>
              </a:rPr>
              <a:t>Nærtstående: </a:t>
            </a:r>
            <a:r>
              <a:rPr lang="da-DK" dirty="0">
                <a:solidFill>
                  <a:schemeClr val="bg1"/>
                </a:solidFill>
              </a:rPr>
              <a:t>Det mennesker, som den pårørende drager omsorg for, hjælper og støtter </a:t>
            </a:r>
          </a:p>
          <a:p>
            <a:pPr>
              <a:spcAft>
                <a:spcPts val="12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85FB57-642E-497C-AB38-A04F0CCF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Undersøgelsens formål</a:t>
            </a:r>
          </a:p>
        </p:txBody>
      </p:sp>
      <p:pic>
        <p:nvPicPr>
          <p:cNvPr id="42" name="Billede 41" descr="Ikon">
            <a:extLst>
              <a:ext uri="{FF2B5EF4-FFF2-40B4-BE49-F238E27FC236}">
                <a16:creationId xmlns:a16="http://schemas.microsoft.com/office/drawing/2014/main" id="{B441D460-908A-4DFC-A609-7B62ED1CC6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10" y="578069"/>
            <a:ext cx="2375813" cy="23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73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CCAA198-A29E-4FF1-8657-1AE2BEA372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324" y="1858079"/>
            <a:ext cx="6763628" cy="5168087"/>
          </a:xfrm>
        </p:spPr>
        <p:txBody>
          <a:bodyPr/>
          <a:lstStyle/>
          <a:p>
            <a:pPr marL="344488" lvl="2" indent="0">
              <a:buNone/>
            </a:pPr>
            <a:r>
              <a:rPr lang="da-DK" sz="2000" b="1" dirty="0"/>
              <a:t>Interviews med 54 pårørende </a:t>
            </a:r>
          </a:p>
          <a:p>
            <a:pPr marL="947738" lvl="3">
              <a:lnSpc>
                <a:spcPct val="150000"/>
              </a:lnSpc>
            </a:pPr>
            <a:r>
              <a:rPr lang="da-DK" sz="1300" dirty="0"/>
              <a:t>Forskellige </a:t>
            </a:r>
            <a:r>
              <a:rPr lang="da-DK" sz="1300" b="1" dirty="0"/>
              <a:t>køn</a:t>
            </a:r>
            <a:r>
              <a:rPr lang="da-DK" sz="1300" dirty="0"/>
              <a:t> og forskellige </a:t>
            </a:r>
            <a:r>
              <a:rPr lang="da-DK" sz="1300" b="1" dirty="0"/>
              <a:t>aldre</a:t>
            </a:r>
            <a:r>
              <a:rPr lang="da-DK" sz="1300" dirty="0"/>
              <a:t> (18-82 år)</a:t>
            </a:r>
          </a:p>
          <a:p>
            <a:pPr marL="947738" lvl="3">
              <a:lnSpc>
                <a:spcPct val="150000"/>
              </a:lnSpc>
            </a:pPr>
            <a:r>
              <a:rPr lang="da-DK" sz="1300" dirty="0"/>
              <a:t>Pårørende til nærtstående i forskellige </a:t>
            </a:r>
            <a:r>
              <a:rPr lang="da-DK" sz="1300" b="1" dirty="0"/>
              <a:t>livsfaser</a:t>
            </a:r>
            <a:r>
              <a:rPr lang="da-DK" sz="1300" dirty="0"/>
              <a:t>: Børn, unge, voksne og ældre.</a:t>
            </a:r>
          </a:p>
          <a:p>
            <a:pPr marL="947738" lvl="3">
              <a:lnSpc>
                <a:spcPct val="150000"/>
              </a:lnSpc>
            </a:pPr>
            <a:r>
              <a:rPr lang="da-DK" sz="1300" dirty="0"/>
              <a:t>Pårørende med forskellige </a:t>
            </a:r>
            <a:r>
              <a:rPr lang="da-DK" sz="1300" b="1" dirty="0"/>
              <a:t>relationer</a:t>
            </a:r>
            <a:r>
              <a:rPr lang="da-DK" sz="1300" dirty="0"/>
              <a:t> til deres nærtstående: til egne børn, til børnebørn, til ægtefælle/partnere, til forældre, til søskende, til venner, til naboer. </a:t>
            </a:r>
          </a:p>
          <a:p>
            <a:pPr marL="947738" lvl="3">
              <a:lnSpc>
                <a:spcPct val="150000"/>
              </a:lnSpc>
            </a:pPr>
            <a:r>
              <a:rPr lang="da-DK" sz="1300" dirty="0"/>
              <a:t>Pårørende til nærtstående med forskellige </a:t>
            </a:r>
            <a:r>
              <a:rPr lang="da-DK" sz="1300" b="1" dirty="0"/>
              <a:t>udfordringer</a:t>
            </a:r>
            <a:r>
              <a:rPr lang="da-DK" sz="1300" dirty="0"/>
              <a:t>: personer med somatisk sygdom, psykisk sygdom, </a:t>
            </a:r>
            <a:r>
              <a:rPr lang="da-DK" sz="1300" dirty="0" err="1"/>
              <a:t>rudsmiddelafhængighed</a:t>
            </a:r>
            <a:r>
              <a:rPr lang="da-DK" sz="1300" dirty="0"/>
              <a:t>, dobbeltdiagnose, kognitiv og/eller fysisk funktionsnedsættelse og/eller alderssvækkelse.</a:t>
            </a:r>
          </a:p>
          <a:p>
            <a:pPr marL="947738" lvl="3">
              <a:lnSpc>
                <a:spcPct val="150000"/>
              </a:lnSpc>
            </a:pPr>
            <a:r>
              <a:rPr lang="da-DK" sz="1300" dirty="0"/>
              <a:t>Pårørende som </a:t>
            </a:r>
            <a:r>
              <a:rPr lang="da-DK" sz="1300" b="1" dirty="0"/>
              <a:t>bor sammen med</a:t>
            </a:r>
            <a:r>
              <a:rPr lang="da-DK" sz="1300" dirty="0"/>
              <a:t> den nærtstående, og pårørende som </a:t>
            </a:r>
            <a:r>
              <a:rPr lang="da-DK" sz="1300" b="1" dirty="0"/>
              <a:t>bor adskilt fra</a:t>
            </a:r>
            <a:r>
              <a:rPr lang="da-DK" sz="1300" dirty="0"/>
              <a:t> den nærtstående. </a:t>
            </a:r>
          </a:p>
          <a:p>
            <a:pPr marL="947738" lvl="3">
              <a:lnSpc>
                <a:spcPct val="150000"/>
              </a:lnSpc>
            </a:pPr>
            <a:r>
              <a:rPr lang="da-DK" sz="1300" dirty="0"/>
              <a:t>Pårørende bosat </a:t>
            </a:r>
            <a:r>
              <a:rPr lang="da-DK" sz="1300" b="1" dirty="0"/>
              <a:t>forskellige steder </a:t>
            </a:r>
            <a:r>
              <a:rPr lang="da-DK" sz="1300" dirty="0"/>
              <a:t>i Danmark og som bær i  forskellige </a:t>
            </a:r>
            <a:r>
              <a:rPr lang="da-DK" sz="1300" b="1" dirty="0"/>
              <a:t>afstand</a:t>
            </a:r>
            <a:r>
              <a:rPr lang="da-DK" sz="1300" dirty="0"/>
              <a:t> til deres nærtstående. </a:t>
            </a:r>
          </a:p>
          <a:p>
            <a:pPr marL="0" indent="0">
              <a:buNone/>
            </a:pPr>
            <a:endParaRPr lang="da-DK" sz="2200" dirty="0"/>
          </a:p>
          <a:p>
            <a:pPr marL="635000" lvl="2" indent="0">
              <a:buNone/>
            </a:pPr>
            <a:endParaRPr lang="da-DK" dirty="0"/>
          </a:p>
          <a:p>
            <a:pPr lvl="2"/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85FB57-642E-497C-AB38-A04F0CCF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09" y="933905"/>
            <a:ext cx="10733003" cy="576843"/>
          </a:xfrm>
        </p:spPr>
        <p:txBody>
          <a:bodyPr/>
          <a:lstStyle/>
          <a:p>
            <a:r>
              <a:rPr lang="da-DK" dirty="0"/>
              <a:t>Undersøgelsens datagrundlag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9E3B1A4-E36E-4F02-9727-4D816373D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0" t="30648" r="16621" b="12577"/>
          <a:stretch/>
        </p:blipFill>
        <p:spPr>
          <a:xfrm>
            <a:off x="7178566" y="1324304"/>
            <a:ext cx="4714110" cy="42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262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1362A8-62D9-482F-8556-3DF28381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27" y="2655341"/>
            <a:ext cx="10761784" cy="576843"/>
          </a:xfrm>
        </p:spPr>
        <p:txBody>
          <a:bodyPr/>
          <a:lstStyle/>
          <a:p>
            <a:r>
              <a:rPr lang="da-DK" sz="4000" dirty="0"/>
              <a:t>De mest centrale fund</a:t>
            </a:r>
          </a:p>
        </p:txBody>
      </p:sp>
    </p:spTree>
    <p:extLst>
      <p:ext uri="{BB962C8B-B14F-4D97-AF65-F5344CB8AC3E}">
        <p14:creationId xmlns:p14="http://schemas.microsoft.com/office/powerpoint/2010/main" val="15517042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par pårørendedefinitioner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1091158" y="2215970"/>
            <a:ext cx="4842000" cy="3650404"/>
          </a:xfrm>
        </p:spPr>
        <p:txBody>
          <a:bodyPr/>
          <a:lstStyle/>
          <a:p>
            <a:pPr marL="0" indent="0">
              <a:buNone/>
            </a:pPr>
            <a:r>
              <a:rPr lang="da-DK" sz="1400" i="1" dirty="0"/>
              <a:t>”Person som tilhører den </a:t>
            </a:r>
            <a:r>
              <a:rPr lang="da-DK" sz="1400" b="1" i="1" u="sng" dirty="0"/>
              <a:t>nærmeste familie </a:t>
            </a:r>
            <a:r>
              <a:rPr lang="da-DK" sz="1400" i="1" dirty="0"/>
              <a:t>eller på anden måde er </a:t>
            </a:r>
            <a:r>
              <a:rPr lang="da-DK" sz="1400" b="1" i="1" u="sng" dirty="0"/>
              <a:t>nært knyttet til </a:t>
            </a:r>
            <a:r>
              <a:rPr lang="da-DK" sz="1400" i="1" dirty="0"/>
              <a:t>en person der er syg, har været ude for en ulykke el.lign.” </a:t>
            </a:r>
          </a:p>
          <a:p>
            <a:pPr marL="0" indent="0">
              <a:buNone/>
            </a:pPr>
            <a:r>
              <a:rPr lang="da-DK" sz="1200" dirty="0"/>
              <a:t>(Den danske ordbog)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400" i="1" dirty="0"/>
              <a:t>”I sproglig forstand signalerer ordet pårørende altså, at der er tale om mennesker, der </a:t>
            </a:r>
            <a:r>
              <a:rPr lang="da-DK" sz="1400" b="1" i="1" u="sng" dirty="0"/>
              <a:t>står borgeren nær eller endda nærmest</a:t>
            </a:r>
            <a:r>
              <a:rPr lang="da-DK" sz="1400" i="1" dirty="0"/>
              <a:t>, og som </a:t>
            </a:r>
            <a:r>
              <a:rPr lang="da-DK" sz="1400" b="1" i="1" u="sng" dirty="0"/>
              <a:t>berører og vedrører </a:t>
            </a:r>
            <a:r>
              <a:rPr lang="da-DK" sz="1400" i="1" dirty="0"/>
              <a:t>borgeren.”</a:t>
            </a:r>
          </a:p>
          <a:p>
            <a:pPr marL="0" indent="0">
              <a:buNone/>
            </a:pPr>
            <a:r>
              <a:rPr lang="da-DK" sz="1200" dirty="0"/>
              <a:t>(Emdal Navne, L &amp; Frøslev-Thomsen, J. (2022). Indsatser til voksne pårørende på socialområdet. VIVE)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400" i="1" dirty="0"/>
              <a:t>”Vi forstår pårørende som de personer, der </a:t>
            </a:r>
            <a:r>
              <a:rPr lang="da-DK" sz="1400" b="1" i="1" u="sng" dirty="0"/>
              <a:t>aktivt deltager i omsorgen, plejen</a:t>
            </a:r>
            <a:r>
              <a:rPr lang="da-DK" sz="1400" i="1" dirty="0"/>
              <a:t>, eller </a:t>
            </a:r>
            <a:r>
              <a:rPr lang="da-DK" sz="1400" b="1" i="1" u="sng" dirty="0"/>
              <a:t>på anden måde hjælper/støtter</a:t>
            </a:r>
            <a:r>
              <a:rPr lang="da-DK" sz="1400" b="1" i="1" dirty="0"/>
              <a:t> </a:t>
            </a:r>
            <a:r>
              <a:rPr lang="da-DK" sz="1400" i="1" dirty="0"/>
              <a:t>en nærtstående, eller </a:t>
            </a:r>
            <a:r>
              <a:rPr lang="da-DK" sz="1400" b="1" i="1" u="sng" dirty="0"/>
              <a:t>hvis egne liv er direkte påvirket</a:t>
            </a:r>
            <a:r>
              <a:rPr lang="da-DK" sz="1400" i="1" dirty="0"/>
              <a:t>.” </a:t>
            </a:r>
            <a:r>
              <a:rPr lang="da-DK" sz="1400" dirty="0"/>
              <a:t>(Pårørendeinitiativet)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sz="1400" i="1" dirty="0"/>
              <a:t>”En pårørende er en person, som patienten har </a:t>
            </a:r>
            <a:r>
              <a:rPr lang="da-DK" sz="1400" b="1" i="1" u="sng" dirty="0"/>
              <a:t>en relation til og har tillid til</a:t>
            </a:r>
            <a:r>
              <a:rPr lang="da-DK" sz="1400" i="1" dirty="0"/>
              <a:t>. Det kan være et familiemedlem - partner - en nær ven eller en anden person, som patienten har tillid til. Slægtskab eller samliv er altså ikke en forudsætning for at blive inddraget som pårørende.” </a:t>
            </a:r>
          </a:p>
          <a:p>
            <a:r>
              <a:rPr lang="da-DK" sz="1200" dirty="0"/>
              <a:t>(Pårørendeinddragelse, Region Hovedstaden 2017)</a:t>
            </a:r>
          </a:p>
          <a:p>
            <a:endParaRPr lang="da-DK" sz="1400" i="1" dirty="0"/>
          </a:p>
          <a:p>
            <a:r>
              <a:rPr lang="da-DK" sz="1400" i="1" dirty="0"/>
              <a:t>”Det må afgøres i det konkrete forhold, hvem der er de </a:t>
            </a:r>
            <a:r>
              <a:rPr lang="da-DK" sz="1400" b="1" i="1" u="sng" dirty="0"/>
              <a:t>nærmeste pårørende i sundhedslovens forstand</a:t>
            </a:r>
            <a:r>
              <a:rPr lang="da-DK" sz="1400" i="1" dirty="0"/>
              <a:t>. Det drejer sig </a:t>
            </a:r>
            <a:r>
              <a:rPr lang="da-DK" sz="1400" b="1" i="1" u="sng" dirty="0"/>
              <a:t>først og fremmest om ægtefælle/samlever og slægtninge i lige linje</a:t>
            </a:r>
            <a:r>
              <a:rPr lang="da-DK" sz="1400" i="1" dirty="0"/>
              <a:t>. Fjernere slægtninge, søskende eller plejebørn kan efter omstændighederne også anses som nærmeste pårørende, navnlig i de tilfælde, hvor der ikke er en samlever, ægtefælle eller børn. </a:t>
            </a:r>
            <a:r>
              <a:rPr lang="da-DK" sz="1400" b="1" i="1" u="sng" dirty="0"/>
              <a:t>Familieforholdet behøver ikke altid være det afgørende</a:t>
            </a:r>
            <a:r>
              <a:rPr lang="da-DK" sz="1400" i="1" dirty="0"/>
              <a:t>.” </a:t>
            </a:r>
          </a:p>
          <a:p>
            <a:r>
              <a:rPr lang="da-DK" sz="1200" dirty="0"/>
              <a:t>(Nationale anbefalinger for sundhedspersoners møde med pårørende til alvorligt syge, Sundhedsstyrelsen 2012)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33260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4888D5D-D82A-448F-A091-4268D752CB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Vores nabo har mistet sin kone for rigtig mange år siden. Han har en datter, som ikke er hans biologiske, men hun bor ikke i Danmark (…) Men det, vi laver her, er jo bare noget, som vi betragter , som – jamen det er vel meget normalt? Vi har ingen forældre mere. Det er mange år siden vi mistede dem, og så løber man ind i sådan to mennesker, vores nabo og vores veninde, og så kører det jo bare </a:t>
            </a:r>
          </a:p>
          <a:p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6F2D995-1CE1-4EE5-A671-36FD73C4D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Finn, nabo til alderssvækket mand, og ven til kvinde, der er tidligere kræftpatient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61EB022-6DF6-4921-81C2-97796A302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9411" y="1942239"/>
            <a:ext cx="4640422" cy="4284000"/>
          </a:xfrm>
        </p:spPr>
        <p:txBody>
          <a:bodyPr/>
          <a:lstStyle/>
          <a:p>
            <a:r>
              <a:rPr lang="da-DK" dirty="0"/>
              <a:t>Ofte – men ikke altid - en familiær relation. Tre typer af ‘</a:t>
            </a:r>
            <a:r>
              <a:rPr lang="da-DK" dirty="0" err="1"/>
              <a:t>forbundethed</a:t>
            </a:r>
            <a:r>
              <a:rPr lang="da-DK" dirty="0"/>
              <a:t>:</a:t>
            </a:r>
          </a:p>
          <a:p>
            <a:pPr marL="1017588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Biologisk</a:t>
            </a:r>
          </a:p>
          <a:p>
            <a:pPr marL="1017588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Et ‘skæbnefællesskab’</a:t>
            </a:r>
          </a:p>
          <a:p>
            <a:pPr marL="1017588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Social relationer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Pårørende som betegnelse bliver meningsfuld i særlige situationer – en ydre definition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39F751C-D787-4477-86E5-B6BB8FAEB3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At være og blive ‘pårørende’</a:t>
            </a:r>
          </a:p>
        </p:txBody>
      </p:sp>
    </p:spTree>
    <p:extLst>
      <p:ext uri="{BB962C8B-B14F-4D97-AF65-F5344CB8AC3E}">
        <p14:creationId xmlns:p14="http://schemas.microsoft.com/office/powerpoint/2010/main" val="42386671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37B2D1-3F80-476A-BC1B-FE69C3D795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1400" dirty="0"/>
              <a:t>En aften, hvor jeg kommer ind på hospitalet og skal besøge ham, så kommer der en sygehjælper med en skraber, og så siger hun: ”Det er simpelthen så træls med din mands kønsbehåring, når vi skal give ham </a:t>
            </a:r>
            <a:r>
              <a:rPr lang="da-DK" sz="1400" dirty="0" err="1"/>
              <a:t>uridom</a:t>
            </a:r>
            <a:r>
              <a:rPr lang="da-DK" sz="1400" dirty="0"/>
              <a:t> på, så vil du ikke lige barbere ham?”. Så stod jeg inde på en 4-sengsstue; godt nok kunne vi trække gardinet for, men jeg har det bare sådan, at det er lidt dér, at den der kasket med kone/kæreste og hjælper/plejer… Og det er jo ikke, fordi at jeg ikke har set min mand uden tøj på, men det er bare noget helt andet, når du pludselig bliver bedt om: ”Vil du være sød at intimbarbere din mand?”. Jeg synes, at det var så grænseoverskridende.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8A514B1-5B28-4302-96A3-BD142D8B3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(Maja, ægtefælle til mand med Parkinson)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E0B2D5-1A95-4A6E-8665-60AB5545A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At være pårørende kan være forbundet med ambivalens og påtvungen frivillighed</a:t>
            </a:r>
          </a:p>
          <a:p>
            <a:endParaRPr lang="da-DK" dirty="0"/>
          </a:p>
          <a:p>
            <a:r>
              <a:rPr lang="da-DK" dirty="0"/>
              <a:t>Både oplevelser af </a:t>
            </a:r>
            <a:r>
              <a:rPr lang="da-DK" b="1" dirty="0"/>
              <a:t>uudtalte </a:t>
            </a:r>
            <a:r>
              <a:rPr lang="da-DK" dirty="0"/>
              <a:t>forventninger, og </a:t>
            </a:r>
            <a:r>
              <a:rPr lang="da-DK" b="1" dirty="0"/>
              <a:t>udtalte </a:t>
            </a:r>
            <a:r>
              <a:rPr lang="da-DK" dirty="0"/>
              <a:t>forventninger som ikke er afstemt med den pårørende.</a:t>
            </a:r>
          </a:p>
          <a:p>
            <a:endParaRPr lang="da-DK" dirty="0"/>
          </a:p>
          <a:p>
            <a:r>
              <a:rPr lang="da-DK" dirty="0"/>
              <a:t>Pårørende som sm ressource, og et middel til at opnå noget andet: At blive talt til som </a:t>
            </a:r>
            <a:r>
              <a:rPr lang="da-DK" i="1" dirty="0"/>
              <a:t>pårørende</a:t>
            </a:r>
            <a:r>
              <a:rPr lang="da-DK" dirty="0"/>
              <a:t>, at få opgaver som </a:t>
            </a:r>
            <a:r>
              <a:rPr lang="da-DK" i="1" dirty="0"/>
              <a:t>pårørende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3B3F7A9-8BCD-49B7-BBFB-FB89B21F3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sz="2400" dirty="0"/>
              <a:t>Pårørende mellem implicitte og eksplicitte forventninger</a:t>
            </a:r>
          </a:p>
        </p:txBody>
      </p:sp>
    </p:spTree>
    <p:extLst>
      <p:ext uri="{BB962C8B-B14F-4D97-AF65-F5344CB8AC3E}">
        <p14:creationId xmlns:p14="http://schemas.microsoft.com/office/powerpoint/2010/main" val="13130346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IVE">
  <a:themeElements>
    <a:clrScheme name="VIVE farve">
      <a:dk1>
        <a:sysClr val="windowText" lastClr="000000"/>
      </a:dk1>
      <a:lt1>
        <a:sysClr val="window" lastClr="FFFFFF"/>
      </a:lt1>
      <a:dk2>
        <a:srgbClr val="F3AE06"/>
      </a:dk2>
      <a:lt2>
        <a:srgbClr val="6E6E6E"/>
      </a:lt2>
      <a:accent1>
        <a:srgbClr val="BF1D30"/>
      </a:accent1>
      <a:accent2>
        <a:srgbClr val="00969D"/>
      </a:accent2>
      <a:accent3>
        <a:srgbClr val="004F9B"/>
      </a:accent3>
      <a:accent4>
        <a:srgbClr val="F3AE06"/>
      </a:accent4>
      <a:accent5>
        <a:srgbClr val="9B9C4D"/>
      </a:accent5>
      <a:accent6>
        <a:srgbClr val="51302E"/>
      </a:accent6>
      <a:hlink>
        <a:srgbClr val="00969D"/>
      </a:hlink>
      <a:folHlink>
        <a:srgbClr val="00969D"/>
      </a:folHlink>
    </a:clrScheme>
    <a:fontScheme name="VIVE fonte">
      <a:majorFont>
        <a:latin typeface="Segoe UI"/>
        <a:ea typeface="Inter"/>
        <a:cs typeface="Inter"/>
      </a:majorFont>
      <a:minorFont>
        <a:latin typeface="Segoe UI"/>
        <a:ea typeface="Inter"/>
        <a:cs typeface="In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VE præsentation.potx" id="{0C331C5B-25EB-4A81-8CE6-506EA57264BB}" vid="{CB36229E-C01D-43DC-9813-FFA40FE3915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</Template>
  <TotalTime>2054</TotalTime>
  <Words>1431</Words>
  <Application>Microsoft Office PowerPoint</Application>
  <PresentationFormat>Widescreen</PresentationFormat>
  <Paragraphs>188</Paragraphs>
  <Slides>19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Inter</vt:lpstr>
      <vt:lpstr>Segoe UI</vt:lpstr>
      <vt:lpstr>Segoe UI Light</vt:lpstr>
      <vt:lpstr>Segoe UI Semibold</vt:lpstr>
      <vt:lpstr>Wingdings</vt:lpstr>
      <vt:lpstr>VIVE</vt:lpstr>
      <vt:lpstr> At være pårørende  i Danmark  En kvalitativ analyse af pårørendes erfaringer fra et hverdagslivsperspektiv   En delleverance i et samarbejdsprojekt initieret af Danske Patienter og finansieret af TrygFonden. </vt:lpstr>
      <vt:lpstr>PowerPoint-præsentation</vt:lpstr>
      <vt:lpstr>Kort om undersøgelsen</vt:lpstr>
      <vt:lpstr>Undersøgelsens formål</vt:lpstr>
      <vt:lpstr>Undersøgelsens datagrundlag </vt:lpstr>
      <vt:lpstr>De mest centrale fund</vt:lpstr>
      <vt:lpstr>Et par pårørendedefinitioner</vt:lpstr>
      <vt:lpstr>PowerPoint-præsentation</vt:lpstr>
      <vt:lpstr>PowerPoint-præsentation</vt:lpstr>
      <vt:lpstr>Pårørendes relationelle økosystem</vt:lpstr>
      <vt:lpstr>Pårørenderollens mange ansigter</vt:lpstr>
      <vt:lpstr>Opgaverne er mange</vt:lpstr>
      <vt:lpstr>Kompenseringsopgaver fylder </vt:lpstr>
      <vt:lpstr>Påvirkning af hverdagslivet </vt:lpstr>
      <vt:lpstr>Belastning – en sum af påvirkninger</vt:lpstr>
      <vt:lpstr> Åndehuller og formaliserede støttetilbud</vt:lpstr>
      <vt:lpstr> Uopfyldte behov for hjælp og støtte</vt:lpstr>
      <vt:lpstr>Konkluderende bemærkninger 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Brehm Johansen</dc:creator>
  <dc:description>Skabelon udarbejdet af Word Specialisten v/Helle M. Nielsen</dc:description>
  <cp:lastModifiedBy>Marie Henriette Madsen</cp:lastModifiedBy>
  <cp:revision>133</cp:revision>
  <dcterms:created xsi:type="dcterms:W3CDTF">2024-04-10T08:14:51Z</dcterms:created>
  <dcterms:modified xsi:type="dcterms:W3CDTF">2024-10-25T12:59:14Z</dcterms:modified>
</cp:coreProperties>
</file>